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handoutMasterIdLst>
    <p:handoutMasterId r:id="rId11"/>
  </p:handoutMasterIdLst>
  <p:sldIdLst>
    <p:sldId id="256" r:id="rId2"/>
    <p:sldId id="257" r:id="rId3"/>
    <p:sldId id="259" r:id="rId4"/>
    <p:sldId id="264" r:id="rId5"/>
    <p:sldId id="258" r:id="rId6"/>
    <p:sldId id="260" r:id="rId7"/>
    <p:sldId id="262" r:id="rId8"/>
    <p:sldId id="261" r:id="rId9"/>
    <p:sldId id="263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660066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C5244-9ECE-4D6D-AB77-4FFBBB6F3E75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A40C7-C79D-4DC9-AC90-86CDE8F09A5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633630-C0ED-4B38-85F1-692C681A155C}" type="datetimeFigureOut">
              <a:rPr lang="cs-CZ" smtClean="0"/>
              <a:pPr/>
              <a:t>27. 4. 2017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938C55-72FD-446F-849B-6F1F751692D0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isek.cz/obcan/informacni-servis/skalka/" TargetMode="External"/><Relationship Id="rId2" Type="http://schemas.openxmlformats.org/officeDocument/2006/relationships/hyperlink" Target="http://www.montannispolecnost.cz/?page_id=1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7851648" cy="18288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Mníšek jindy, jinde a jinak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Podnadpis 9"/>
          <p:cNvSpPr>
            <a:spLocks noGrp="1"/>
          </p:cNvSpPr>
          <p:nvPr>
            <p:ph type="subTitle" idx="1"/>
          </p:nvPr>
        </p:nvSpPr>
        <p:spPr>
          <a:xfrm>
            <a:off x="533400" y="2636912"/>
            <a:ext cx="8215064" cy="3168352"/>
          </a:xfrm>
        </p:spPr>
        <p:txBody>
          <a:bodyPr>
            <a:normAutofit/>
          </a:bodyPr>
          <a:lstStyle/>
          <a:p>
            <a:endParaRPr lang="cs-CZ" dirty="0" smtClean="0">
              <a:solidFill>
                <a:schemeClr val="bg1"/>
              </a:solidFill>
            </a:endParaRPr>
          </a:p>
          <a:p>
            <a:endParaRPr lang="cs-CZ" sz="2400" dirty="0" smtClean="0">
              <a:solidFill>
                <a:schemeClr val="bg1"/>
              </a:solidFill>
            </a:endParaRPr>
          </a:p>
          <a:p>
            <a:r>
              <a:rPr lang="cs-CZ" sz="2400" dirty="0" smtClean="0">
                <a:solidFill>
                  <a:schemeClr val="bg1"/>
                </a:solidFill>
              </a:rPr>
              <a:t>Prezentují:</a:t>
            </a:r>
            <a:endParaRPr lang="cs-CZ" sz="2400" dirty="0" smtClean="0">
              <a:solidFill>
                <a:schemeClr val="bg1"/>
              </a:solidFill>
            </a:endParaRPr>
          </a:p>
          <a:p>
            <a:endParaRPr lang="cs-CZ" sz="2400" dirty="0" smtClean="0">
              <a:solidFill>
                <a:schemeClr val="bg1"/>
              </a:solidFill>
            </a:endParaRPr>
          </a:p>
          <a:p>
            <a:r>
              <a:rPr lang="cs-CZ" sz="2400" dirty="0" smtClean="0">
                <a:solidFill>
                  <a:schemeClr val="bg1"/>
                </a:solidFill>
              </a:rPr>
              <a:t>Veronika </a:t>
            </a:r>
            <a:r>
              <a:rPr lang="cs-CZ" sz="2400" dirty="0" smtClean="0">
                <a:solidFill>
                  <a:schemeClr val="bg1"/>
                </a:solidFill>
              </a:rPr>
              <a:t>Bílková</a:t>
            </a:r>
          </a:p>
          <a:p>
            <a:r>
              <a:rPr lang="cs-CZ" sz="2400" dirty="0" smtClean="0">
                <a:solidFill>
                  <a:schemeClr val="bg1"/>
                </a:solidFill>
              </a:rPr>
              <a:t>Justina Nádvorníková</a:t>
            </a:r>
          </a:p>
          <a:p>
            <a:endParaRPr lang="cs-CZ" sz="2400" dirty="0" smtClean="0">
              <a:solidFill>
                <a:schemeClr val="bg1"/>
              </a:solidFill>
            </a:endParaRPr>
          </a:p>
          <a:p>
            <a:endParaRPr lang="cs-CZ" sz="2400" dirty="0" smtClean="0">
              <a:solidFill>
                <a:schemeClr val="bg1"/>
              </a:solidFill>
            </a:endParaRPr>
          </a:p>
          <a:p>
            <a:endParaRPr lang="cs-CZ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1520" y="476672"/>
            <a:ext cx="8445624" cy="1143000"/>
          </a:xfrm>
        </p:spPr>
        <p:txBody>
          <a:bodyPr>
            <a:noAutofit/>
          </a:bodyPr>
          <a:lstStyle/>
          <a:p>
            <a:pPr algn="ctr"/>
            <a:r>
              <a:rPr lang="cs-CZ" sz="5400" b="1" dirty="0" smtClean="0">
                <a:latin typeface="Comic Sans MS" pitchFamily="66" charset="0"/>
              </a:rPr>
              <a:t>Cestovní kancelář </a:t>
            </a:r>
            <a:r>
              <a:rPr lang="cs-CZ" sz="5400" b="1" dirty="0" err="1" smtClean="0">
                <a:latin typeface="Comic Sans MS" pitchFamily="66" charset="0"/>
              </a:rPr>
              <a:t>Bugaty</a:t>
            </a:r>
            <a:endParaRPr lang="cs-CZ" sz="5400" b="1" dirty="0">
              <a:latin typeface="Comic Sans MS" pitchFamily="66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467544" y="1916832"/>
            <a:ext cx="4536504" cy="460851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 </a:t>
            </a:r>
            <a:r>
              <a:rPr lang="cs-CZ" sz="2800" dirty="0" smtClean="0"/>
              <a:t>poskytuje jednodenní  </a:t>
            </a:r>
          </a:p>
          <a:p>
            <a:pPr>
              <a:buNone/>
            </a:pPr>
            <a:r>
              <a:rPr lang="cs-CZ" sz="2800" dirty="0" smtClean="0"/>
              <a:t>     výlety</a:t>
            </a:r>
          </a:p>
          <a:p>
            <a:pPr>
              <a:buNone/>
            </a:pPr>
            <a:endParaRPr lang="cs-CZ" sz="2800" dirty="0" smtClean="0"/>
          </a:p>
          <a:p>
            <a:r>
              <a:rPr lang="cs-CZ" sz="2800" dirty="0" smtClean="0"/>
              <a:t>okolí Mníšku pod Brdy</a:t>
            </a:r>
          </a:p>
          <a:p>
            <a:pPr>
              <a:buNone/>
            </a:pPr>
            <a:endParaRPr lang="cs-CZ" sz="2800" dirty="0" smtClean="0"/>
          </a:p>
          <a:p>
            <a:r>
              <a:rPr lang="cs-CZ" sz="2800" dirty="0" smtClean="0"/>
              <a:t>Pro dnešní výlet jsme zvolili Skalku, doly a poté menší překvapení…</a:t>
            </a:r>
          </a:p>
          <a:p>
            <a:pPr>
              <a:buNone/>
            </a:pPr>
            <a:endParaRPr lang="cs-CZ" sz="2800" dirty="0" smtClean="0"/>
          </a:p>
          <a:p>
            <a:r>
              <a:rPr lang="cs-CZ" sz="2800" dirty="0" smtClean="0"/>
              <a:t>Jdeme na to…… </a:t>
            </a:r>
            <a:endParaRPr lang="cs-CZ" sz="28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 rot="20606198">
            <a:off x="4648200" y="1920085"/>
            <a:ext cx="4038600" cy="44348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cs-CZ" b="1" dirty="0" smtClean="0"/>
          </a:p>
          <a:p>
            <a:pPr algn="ctr">
              <a:buNone/>
            </a:pPr>
            <a:r>
              <a:rPr lang="cs-CZ" b="1" dirty="0" smtClean="0"/>
              <a:t>„Poznej, zažij, pociť“</a:t>
            </a:r>
            <a:endParaRPr lang="cs-CZ" b="1" dirty="0"/>
          </a:p>
        </p:txBody>
      </p:sp>
      <p:pic>
        <p:nvPicPr>
          <p:cNvPr id="176130" name="Picture 2" descr="Výsledek obrázku pro bugatti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789040"/>
            <a:ext cx="3611893" cy="2708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/>
              <a:t>Mníšek jinde - Skalka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512" y="1988840"/>
            <a:ext cx="4464496" cy="4434840"/>
          </a:xfrm>
        </p:spPr>
        <p:txBody>
          <a:bodyPr>
            <a:normAutofit fontScale="77500" lnSpcReduction="20000"/>
          </a:bodyPr>
          <a:lstStyle/>
          <a:p>
            <a:r>
              <a:rPr lang="cs-CZ" sz="3200" b="1" u="sng" dirty="0" smtClean="0">
                <a:latin typeface="Arial"/>
                <a:ea typeface="DejaVu Sans"/>
              </a:rPr>
              <a:t>Na Skalce: </a:t>
            </a:r>
          </a:p>
          <a:p>
            <a:pPr>
              <a:buNone/>
            </a:pPr>
            <a:r>
              <a:rPr lang="cs-CZ" sz="3200" b="1" dirty="0" smtClean="0">
                <a:solidFill>
                  <a:srgbClr val="002060"/>
                </a:solidFill>
                <a:latin typeface="Arial"/>
                <a:ea typeface="DejaVu Sans"/>
              </a:rPr>
              <a:t>  </a:t>
            </a:r>
          </a:p>
          <a:p>
            <a:pPr>
              <a:buNone/>
            </a:pPr>
            <a:r>
              <a:rPr lang="cs-CZ" sz="3200" dirty="0" smtClean="0">
                <a:latin typeface="Arial"/>
                <a:ea typeface="DejaVu Sans"/>
              </a:rPr>
              <a:t>Kostel sv. Máří Magdalény</a:t>
            </a:r>
          </a:p>
          <a:p>
            <a:pPr>
              <a:buNone/>
            </a:pPr>
            <a:r>
              <a:rPr lang="cs-CZ" sz="3200" dirty="0" smtClean="0">
                <a:latin typeface="Arial"/>
                <a:ea typeface="DejaVu Sans"/>
              </a:rPr>
              <a:t>Klášter</a:t>
            </a:r>
          </a:p>
          <a:p>
            <a:pPr>
              <a:buNone/>
            </a:pPr>
            <a:r>
              <a:rPr lang="cs-CZ" sz="3200" dirty="0" smtClean="0">
                <a:latin typeface="Arial"/>
                <a:ea typeface="DejaVu Sans"/>
              </a:rPr>
              <a:t>Poustevna</a:t>
            </a:r>
          </a:p>
          <a:p>
            <a:pPr>
              <a:buNone/>
            </a:pPr>
            <a:r>
              <a:rPr lang="cs-CZ" sz="3200" dirty="0" smtClean="0">
                <a:latin typeface="Arial"/>
                <a:ea typeface="DejaVu Sans"/>
              </a:rPr>
              <a:t>Křížová cesta   </a:t>
            </a:r>
          </a:p>
          <a:p>
            <a:pPr>
              <a:buNone/>
            </a:pPr>
            <a:endParaRPr lang="cs-CZ" sz="3200" dirty="0" smtClean="0">
              <a:latin typeface="Arial"/>
              <a:ea typeface="DejaVu Sans"/>
            </a:endParaRPr>
          </a:p>
          <a:p>
            <a:pPr>
              <a:buNone/>
            </a:pPr>
            <a:r>
              <a:rPr lang="cs-CZ" sz="3200" dirty="0" smtClean="0">
                <a:latin typeface="Arial"/>
                <a:ea typeface="DejaVu Sans"/>
              </a:rPr>
              <a:t>Výhled na okolí</a:t>
            </a:r>
          </a:p>
          <a:p>
            <a:pPr>
              <a:buNone/>
            </a:pPr>
            <a:r>
              <a:rPr lang="cs-CZ" sz="3200" dirty="0" smtClean="0">
                <a:latin typeface="Arial"/>
                <a:ea typeface="DejaVu Sans"/>
              </a:rPr>
              <a:t>Rybník </a:t>
            </a:r>
          </a:p>
          <a:p>
            <a:pPr>
              <a:buNone/>
            </a:pPr>
            <a:r>
              <a:rPr lang="cs-CZ" sz="3200" dirty="0" err="1" smtClean="0">
                <a:latin typeface="Arial"/>
                <a:ea typeface="DejaVu Sans"/>
              </a:rPr>
              <a:t>Skalecký</a:t>
            </a:r>
            <a:r>
              <a:rPr lang="cs-CZ" sz="3200" dirty="0" smtClean="0">
                <a:latin typeface="Arial"/>
                <a:ea typeface="DejaVu Sans"/>
              </a:rPr>
              <a:t> buk</a:t>
            </a:r>
          </a:p>
          <a:p>
            <a:pPr>
              <a:buNone/>
            </a:pPr>
            <a:r>
              <a:rPr lang="cs-CZ" sz="3200" b="1" dirty="0" smtClean="0">
                <a:solidFill>
                  <a:srgbClr val="002060"/>
                </a:solidFill>
              </a:rPr>
              <a:t>    </a:t>
            </a:r>
            <a:endParaRPr lang="cs-CZ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cs-CZ" dirty="0"/>
          </a:p>
        </p:txBody>
      </p:sp>
      <p:pic>
        <p:nvPicPr>
          <p:cNvPr id="1026" name="Picture 2" descr="Související obráze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916832"/>
            <a:ext cx="4644008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512" y="1920084"/>
            <a:ext cx="4316288" cy="4749275"/>
          </a:xfrm>
        </p:spPr>
        <p:txBody>
          <a:bodyPr>
            <a:normAutofit fontScale="92500" lnSpcReduction="10000"/>
          </a:bodyPr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Kostelík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  Poustevna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427984" y="1920084"/>
            <a:ext cx="4258816" cy="4937915"/>
          </a:xfrm>
        </p:spPr>
        <p:txBody>
          <a:bodyPr>
            <a:normAutofit fontScale="92500" lnSpcReduction="10000"/>
          </a:bodyPr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Klášter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Křížová cesta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22530" name="Picture 2" descr="http://www.mnisek.cz/data/editor/240cs_7_big.jpg?gcm_date=14136181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3840427" cy="2880320"/>
          </a:xfrm>
          <a:prstGeom prst="rect">
            <a:avLst/>
          </a:prstGeom>
          <a:noFill/>
        </p:spPr>
      </p:pic>
      <p:pic>
        <p:nvPicPr>
          <p:cNvPr id="22532" name="Picture 4" descr="Výsledek obrázku pro klášter skalka mníšek pod brd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60648"/>
            <a:ext cx="3816424" cy="2862318"/>
          </a:xfrm>
          <a:prstGeom prst="rect">
            <a:avLst/>
          </a:prstGeom>
          <a:noFill/>
        </p:spPr>
      </p:pic>
      <p:pic>
        <p:nvPicPr>
          <p:cNvPr id="22534" name="Picture 6" descr="Výsledek obrázku pro poustevna skalka mníšek pod brd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005064"/>
            <a:ext cx="2726700" cy="2045025"/>
          </a:xfrm>
          <a:prstGeom prst="rect">
            <a:avLst/>
          </a:prstGeom>
          <a:noFill/>
        </p:spPr>
      </p:pic>
      <p:pic>
        <p:nvPicPr>
          <p:cNvPr id="22536" name="Picture 8" descr="Výsledek obrázku pro křížová cesta skalka mníšek pod brd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645024"/>
            <a:ext cx="3439816" cy="2579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064896" cy="1008112"/>
          </a:xfrm>
        </p:spPr>
        <p:txBody>
          <a:bodyPr/>
          <a:lstStyle/>
          <a:p>
            <a:pPr algn="ctr"/>
            <a:r>
              <a:rPr lang="cs-CZ" dirty="0" smtClean="0"/>
              <a:t> </a:t>
            </a:r>
            <a:r>
              <a:rPr lang="cs-CZ" b="1" dirty="0" smtClean="0"/>
              <a:t>Mníšek jindy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186808" cy="443484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těžba železné rudy</a:t>
            </a:r>
          </a:p>
          <a:p>
            <a:pPr>
              <a:buNone/>
            </a:pPr>
            <a:endParaRPr lang="cs-CZ" sz="3200" dirty="0" smtClean="0"/>
          </a:p>
          <a:p>
            <a:r>
              <a:rPr lang="cs-CZ" sz="3200" dirty="0" smtClean="0"/>
              <a:t>činnost 200 let</a:t>
            </a:r>
          </a:p>
          <a:p>
            <a:pPr>
              <a:buNone/>
            </a:pPr>
            <a:endParaRPr lang="cs-CZ" sz="3200" dirty="0" smtClean="0"/>
          </a:p>
          <a:p>
            <a:r>
              <a:rPr lang="cs-CZ" sz="3200" dirty="0" smtClean="0"/>
              <a:t>vozíky</a:t>
            </a:r>
          </a:p>
          <a:p>
            <a:pPr>
              <a:buNone/>
            </a:pPr>
            <a:endParaRPr lang="cs-CZ" sz="3200" dirty="0" smtClean="0"/>
          </a:p>
          <a:p>
            <a:r>
              <a:rPr lang="cs-CZ" sz="3200" dirty="0" smtClean="0"/>
              <a:t>výstava</a:t>
            </a:r>
          </a:p>
          <a:p>
            <a:endParaRPr lang="cs-CZ" sz="3200" b="1" dirty="0" smtClean="0">
              <a:solidFill>
                <a:srgbClr val="00206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pic>
        <p:nvPicPr>
          <p:cNvPr id="3074" name="Picture 2" descr="http://www.montannispolecnost.cz/wp-content/uploads/2011/10/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916832"/>
            <a:ext cx="3870693" cy="4389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 </a:t>
            </a:r>
            <a:r>
              <a:rPr lang="cs-CZ" b="1" dirty="0" smtClean="0"/>
              <a:t>Mníšek jinak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GRAFFITI</a:t>
            </a:r>
          </a:p>
          <a:p>
            <a:pPr>
              <a:buNone/>
            </a:pPr>
            <a:endParaRPr lang="cs-CZ" b="1" dirty="0" smtClean="0"/>
          </a:p>
          <a:p>
            <a:r>
              <a:rPr lang="cs-CZ" dirty="0" smtClean="0"/>
              <a:t>legální </a:t>
            </a:r>
            <a:r>
              <a:rPr lang="cs-CZ" dirty="0" smtClean="0"/>
              <a:t>malování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oživení podchodu zajímavým způsobem 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8434" name="Picture 2" descr="Výsledek obrázku pro graph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916832"/>
            <a:ext cx="4343729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/>
              <a:t>Proč si vybrat CK </a:t>
            </a:r>
            <a:r>
              <a:rPr lang="cs-CZ" b="1" dirty="0" err="1" smtClean="0"/>
              <a:t>Bugaty</a:t>
            </a:r>
            <a:r>
              <a:rPr lang="cs-CZ" b="1" dirty="0" smtClean="0"/>
              <a:t>?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jedinečná nabídka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nezapomenutelné zážitky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kvalitní průvodce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smtClean="0"/>
              <a:t>nabitý program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1026" name="Picture 2" descr="C:\Users\ucitel\Desktop\IMG_20170427_1405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645024"/>
            <a:ext cx="4968552" cy="2790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/>
              <a:t>Co s sebou potřebujete?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Pevné boty</a:t>
            </a:r>
          </a:p>
          <a:p>
            <a:r>
              <a:rPr lang="cs-CZ" dirty="0" smtClean="0"/>
              <a:t>Teplé starší oblečení</a:t>
            </a:r>
          </a:p>
          <a:p>
            <a:r>
              <a:rPr lang="cs-CZ" dirty="0" smtClean="0"/>
              <a:t>Svačina</a:t>
            </a:r>
          </a:p>
          <a:p>
            <a:r>
              <a:rPr lang="cs-CZ" dirty="0" smtClean="0"/>
              <a:t>Pití na celý den</a:t>
            </a:r>
          </a:p>
          <a:p>
            <a:r>
              <a:rPr lang="cs-CZ" dirty="0" smtClean="0"/>
              <a:t>Peníze na vstupy i útratu</a:t>
            </a:r>
          </a:p>
          <a:p>
            <a:r>
              <a:rPr lang="cs-CZ" dirty="0" smtClean="0"/>
              <a:t>Dobrou náladu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21506" name="AutoShape 2" descr="Výsledek obrázku pro emoj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1508" name="AutoShape 4" descr="Výsledek obrázku pro emoj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1510" name="AutoShape 6" descr="Výsledek obrázku pro emoj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1512" name="AutoShape 8" descr="Výsledek obrázku pro emoj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1513" name="Picture 9" descr="C:\Users\ucitel\Desktop\stažený soub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492896"/>
            <a:ext cx="2559074" cy="2559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>Děkujeme za pozornost a těšíme se na společné zážitky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2348880"/>
            <a:ext cx="8784976" cy="4320480"/>
          </a:xfrm>
        </p:spPr>
        <p:txBody>
          <a:bodyPr>
            <a:normAutofit fontScale="92500"/>
          </a:bodyPr>
          <a:lstStyle/>
          <a:p>
            <a:endParaRPr lang="cs-CZ" dirty="0" smtClean="0"/>
          </a:p>
          <a:p>
            <a:r>
              <a:rPr lang="cs-CZ" sz="2400" dirty="0" smtClean="0"/>
              <a:t>Zdroje:</a:t>
            </a:r>
          </a:p>
          <a:p>
            <a:pPr>
              <a:buNone/>
            </a:pPr>
            <a:r>
              <a:rPr lang="cs-CZ" sz="2400" dirty="0" smtClean="0"/>
              <a:t>		vlastní fotografie</a:t>
            </a:r>
          </a:p>
          <a:p>
            <a:pPr>
              <a:buNone/>
            </a:pPr>
            <a:r>
              <a:rPr lang="cs-CZ" sz="2400" dirty="0" smtClean="0"/>
              <a:t>		Důl Skalka</a:t>
            </a:r>
          </a:p>
          <a:p>
            <a:pPr>
              <a:buNone/>
            </a:pPr>
            <a:r>
              <a:rPr lang="cs-CZ" sz="2400" dirty="0" smtClean="0"/>
              <a:t>		(</a:t>
            </a:r>
            <a:r>
              <a:rPr lang="cs-CZ" sz="2400" dirty="0" smtClean="0">
                <a:hlinkClick r:id="rId2"/>
              </a:rPr>
              <a:t>http://www.</a:t>
            </a:r>
            <a:r>
              <a:rPr lang="cs-CZ" sz="2400" dirty="0" err="1" smtClean="0">
                <a:hlinkClick r:id="rId2"/>
              </a:rPr>
              <a:t>montannispolecnost.cz</a:t>
            </a:r>
            <a:r>
              <a:rPr lang="cs-CZ" sz="2400" dirty="0" smtClean="0">
                <a:hlinkClick r:id="rId2"/>
              </a:rPr>
              <a:t>/?</a:t>
            </a:r>
            <a:r>
              <a:rPr lang="cs-CZ" sz="2400" dirty="0" err="1" smtClean="0">
                <a:hlinkClick r:id="rId2"/>
              </a:rPr>
              <a:t>page</a:t>
            </a:r>
            <a:r>
              <a:rPr lang="cs-CZ" sz="2400" dirty="0" smtClean="0">
                <a:hlinkClick r:id="rId2"/>
              </a:rPr>
              <a:t>_id=13</a:t>
            </a:r>
            <a:r>
              <a:rPr lang="cs-CZ" sz="2400" dirty="0" smtClean="0"/>
              <a:t>)</a:t>
            </a:r>
          </a:p>
          <a:p>
            <a:pPr>
              <a:buNone/>
            </a:pPr>
            <a:r>
              <a:rPr lang="cs-CZ" sz="2400" dirty="0" smtClean="0"/>
              <a:t>		Skalka</a:t>
            </a:r>
          </a:p>
          <a:p>
            <a:pPr>
              <a:buNone/>
            </a:pPr>
            <a:r>
              <a:rPr lang="cs-CZ" sz="2400" dirty="0" smtClean="0"/>
              <a:t>           (</a:t>
            </a:r>
            <a:r>
              <a:rPr lang="cs-CZ" sz="2400" dirty="0" smtClean="0">
                <a:hlinkClick r:id="rId3"/>
              </a:rPr>
              <a:t>http://www.</a:t>
            </a:r>
            <a:r>
              <a:rPr lang="cs-CZ" sz="2400" dirty="0" err="1" smtClean="0">
                <a:hlinkClick r:id="rId3"/>
              </a:rPr>
              <a:t>mnisek.cz</a:t>
            </a:r>
            <a:r>
              <a:rPr lang="cs-CZ" sz="2400" dirty="0" smtClean="0">
                <a:hlinkClick r:id="rId3"/>
              </a:rPr>
              <a:t>/</a:t>
            </a:r>
            <a:r>
              <a:rPr lang="cs-CZ" sz="2400" dirty="0" err="1" smtClean="0">
                <a:hlinkClick r:id="rId3"/>
              </a:rPr>
              <a:t>obcan</a:t>
            </a:r>
            <a:r>
              <a:rPr lang="cs-CZ" sz="2400" dirty="0" smtClean="0">
                <a:hlinkClick r:id="rId3"/>
              </a:rPr>
              <a:t>/</a:t>
            </a:r>
            <a:r>
              <a:rPr lang="cs-CZ" sz="2400" dirty="0" err="1" smtClean="0">
                <a:hlinkClick r:id="rId3"/>
              </a:rPr>
              <a:t>informacni</a:t>
            </a:r>
            <a:r>
              <a:rPr lang="cs-CZ" sz="2400" dirty="0" smtClean="0">
                <a:hlinkClick r:id="rId3"/>
              </a:rPr>
              <a:t>-servis/skalka/</a:t>
            </a:r>
            <a:r>
              <a:rPr lang="cs-CZ" sz="2400" dirty="0" smtClean="0"/>
              <a:t>)</a:t>
            </a:r>
          </a:p>
          <a:p>
            <a:pPr>
              <a:buNone/>
            </a:pPr>
            <a:r>
              <a:rPr lang="cs-CZ" sz="2400" dirty="0" smtClean="0"/>
              <a:t>		Obrázky z </a:t>
            </a:r>
            <a:r>
              <a:rPr lang="cs-CZ" sz="2400" dirty="0" err="1" smtClean="0"/>
              <a:t>Wikipedie</a:t>
            </a:r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/>
              <a:t>Na prezentaci se podíleli: Ondřej </a:t>
            </a:r>
            <a:r>
              <a:rPr lang="cs-CZ" sz="2400" dirty="0" err="1" smtClean="0"/>
              <a:t>Forsterevicz</a:t>
            </a:r>
            <a:r>
              <a:rPr lang="cs-CZ" sz="2400" dirty="0" smtClean="0"/>
              <a:t> a Tereza </a:t>
            </a:r>
            <a:r>
              <a:rPr lang="cs-CZ" sz="2400" dirty="0" err="1" smtClean="0"/>
              <a:t>Pikousová</a:t>
            </a:r>
            <a:endParaRPr lang="cs-CZ" sz="2400" dirty="0" smtClean="0"/>
          </a:p>
          <a:p>
            <a:pPr>
              <a:buNone/>
            </a:pP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226</TotalTime>
  <Words>146</Words>
  <Application>Microsoft Office PowerPoint</Application>
  <PresentationFormat>Předvádění na obrazovce (4:3)</PresentationFormat>
  <Paragraphs>99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Tok</vt:lpstr>
      <vt:lpstr>Mníšek jindy, jinde a jinak</vt:lpstr>
      <vt:lpstr>Cestovní kancelář Bugaty</vt:lpstr>
      <vt:lpstr>Mníšek jinde - Skalka</vt:lpstr>
      <vt:lpstr>Snímek 4</vt:lpstr>
      <vt:lpstr> Mníšek jindy </vt:lpstr>
      <vt:lpstr> Mníšek jinak </vt:lpstr>
      <vt:lpstr>Proč si vybrat CK Bugaty?</vt:lpstr>
      <vt:lpstr>Co s sebou potřebujete?</vt:lpstr>
      <vt:lpstr>Děkujeme za pozornost a těšíme se na společné zážitky</vt:lpstr>
    </vt:vector>
  </TitlesOfParts>
  <Company>ZSMNISEK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Mníšek jindy, jinde, jinak</dc:title>
  <dc:creator>ZSMNISEK</dc:creator>
  <cp:lastModifiedBy>ZSMNISEK</cp:lastModifiedBy>
  <cp:revision>28</cp:revision>
  <dcterms:created xsi:type="dcterms:W3CDTF">2017-04-24T09:18:30Z</dcterms:created>
  <dcterms:modified xsi:type="dcterms:W3CDTF">2017-04-27T13:01:55Z</dcterms:modified>
</cp:coreProperties>
</file>