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sldIdLst>
    <p:sldId id="265" r:id="rId2"/>
    <p:sldId id="256" r:id="rId3"/>
    <p:sldId id="257" r:id="rId4"/>
    <p:sldId id="259" r:id="rId5"/>
    <p:sldId id="263" r:id="rId6"/>
    <p:sldId id="266" r:id="rId7"/>
    <p:sldId id="268" r:id="rId8"/>
    <p:sldId id="267" r:id="rId9"/>
    <p:sldId id="264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7" autoAdjust="0"/>
    <p:restoredTop sz="94660" autoAdjust="0"/>
  </p:normalViewPr>
  <p:slideViewPr>
    <p:cSldViewPr snapToGrid="0">
      <p:cViewPr varScale="1">
        <p:scale>
          <a:sx n="70" d="100"/>
          <a:sy n="70" d="100"/>
        </p:scale>
        <p:origin x="-714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5E5D-DAEF-421B-856F-195DF1F5515C}" type="datetimeFigureOut">
              <a:rPr lang="cs-CZ" smtClean="0"/>
              <a:t>26.4.2017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8C08-D3E6-486B-8CBB-9B18ACD93A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2876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5E5D-DAEF-421B-856F-195DF1F5515C}" type="datetimeFigureOut">
              <a:rPr lang="cs-CZ" smtClean="0"/>
              <a:t>26.4.2017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A70B8C08-D3E6-486B-8CBB-9B18ACD93A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0676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5E5D-DAEF-421B-856F-195DF1F5515C}" type="datetimeFigureOut">
              <a:rPr lang="cs-CZ" smtClean="0"/>
              <a:t>26.4.2017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8C08-D3E6-486B-8CBB-9B18ACD93A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4810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5E5D-DAEF-421B-856F-195DF1F5515C}" type="datetimeFigureOut">
              <a:rPr lang="cs-CZ" smtClean="0"/>
              <a:t>26.4.2017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8C08-D3E6-486B-8CBB-9B18ACD93A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097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5E5D-DAEF-421B-856F-195DF1F5515C}" type="datetimeFigureOut">
              <a:rPr lang="cs-CZ" smtClean="0"/>
              <a:t>26.4.2017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8C08-D3E6-486B-8CBB-9B18ACD93A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3009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5E5D-DAEF-421B-856F-195DF1F5515C}" type="datetimeFigureOut">
              <a:rPr lang="cs-CZ" smtClean="0"/>
              <a:t>26.4.2017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8C08-D3E6-486B-8CBB-9B18ACD93A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4502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5E5D-DAEF-421B-856F-195DF1F5515C}" type="datetimeFigureOut">
              <a:rPr lang="cs-CZ" smtClean="0"/>
              <a:t>26.4.2017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8C08-D3E6-486B-8CBB-9B18ACD93A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1850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5E5D-DAEF-421B-856F-195DF1F5515C}" type="datetimeFigureOut">
              <a:rPr lang="cs-CZ" smtClean="0"/>
              <a:t>26.4.2017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8C08-D3E6-486B-8CBB-9B18ACD93A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5191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5E5D-DAEF-421B-856F-195DF1F5515C}" type="datetimeFigureOut">
              <a:rPr lang="cs-CZ" smtClean="0"/>
              <a:t>26.4.2017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8C08-D3E6-486B-8CBB-9B18ACD93A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2619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5E5D-DAEF-421B-856F-195DF1F5515C}" type="datetimeFigureOut">
              <a:rPr lang="cs-CZ" smtClean="0"/>
              <a:t>26.4.2017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8C08-D3E6-486B-8CBB-9B18ACD93A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6629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5E5D-DAEF-421B-856F-195DF1F5515C}" type="datetimeFigureOut">
              <a:rPr lang="cs-CZ" smtClean="0"/>
              <a:t>26.4.2017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8C08-D3E6-486B-8CBB-9B18ACD93A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6502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5E5D-DAEF-421B-856F-195DF1F5515C}" type="datetimeFigureOut">
              <a:rPr lang="cs-CZ" smtClean="0"/>
              <a:t>26.4.2017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8C08-D3E6-486B-8CBB-9B18ACD93A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23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5E5D-DAEF-421B-856F-195DF1F5515C}" type="datetimeFigureOut">
              <a:rPr lang="cs-CZ" smtClean="0"/>
              <a:t>26.4.2017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8C08-D3E6-486B-8CBB-9B18ACD93A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6250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5E5D-DAEF-421B-856F-195DF1F5515C}" type="datetimeFigureOut">
              <a:rPr lang="cs-CZ" smtClean="0"/>
              <a:t>26.4.2017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8C08-D3E6-486B-8CBB-9B18ACD93A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4500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5E5D-DAEF-421B-856F-195DF1F5515C}" type="datetimeFigureOut">
              <a:rPr lang="cs-CZ" smtClean="0"/>
              <a:t>26.4.2017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8C08-D3E6-486B-8CBB-9B18ACD93A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4207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5E5D-DAEF-421B-856F-195DF1F5515C}" type="datetimeFigureOut">
              <a:rPr lang="cs-CZ" smtClean="0"/>
              <a:t>26.4.2017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8C08-D3E6-486B-8CBB-9B18ACD93A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53486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5E5D-DAEF-421B-856F-195DF1F5515C}" type="datetimeFigureOut">
              <a:rPr lang="cs-CZ" smtClean="0"/>
              <a:t>26.4.2017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8C08-D3E6-486B-8CBB-9B18ACD93A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1412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15D5E5D-DAEF-421B-856F-195DF1F5515C}" type="datetimeFigureOut">
              <a:rPr lang="cs-CZ" smtClean="0"/>
              <a:t>26.4.2017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70B8C08-D3E6-486B-8CBB-9B18ACD93A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3780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36728" y="1624082"/>
            <a:ext cx="11068334" cy="3821374"/>
          </a:xfrm>
        </p:spPr>
        <p:txBody>
          <a:bodyPr>
            <a:normAutofit fontScale="90000"/>
          </a:bodyPr>
          <a:lstStyle/>
          <a:p>
            <a:pPr algn="ctr"/>
            <a:r>
              <a:rPr lang="cs-CZ" sz="7300" b="1" dirty="0" smtClean="0">
                <a:latin typeface="Times New Roman" pitchFamily="18" charset="0"/>
                <a:cs typeface="Times New Roman" pitchFamily="18" charset="0"/>
              </a:rPr>
              <a:t>Významné osobnosti</a:t>
            </a:r>
            <a:r>
              <a:rPr lang="cs-CZ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cs-CZ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cs-CZ" dirty="0" smtClean="0">
                <a:latin typeface="Times New Roman" pitchFamily="18" charset="0"/>
                <a:cs typeface="Times New Roman" pitchFamily="18" charset="0"/>
              </a:rPr>
            </a:b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prof.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MgA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. Jan Burian</a:t>
            </a:r>
            <a:br>
              <a:rPr lang="cs-CZ" dirty="0" smtClean="0">
                <a:latin typeface="Times New Roman" pitchFamily="18" charset="0"/>
                <a:cs typeface="Times New Roman" pitchFamily="18" charset="0"/>
              </a:rPr>
            </a:b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Dalibor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Gondík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cs-CZ" dirty="0" smtClean="0">
                <a:latin typeface="Times New Roman" pitchFamily="18" charset="0"/>
                <a:cs typeface="Times New Roman" pitchFamily="18" charset="0"/>
              </a:rPr>
            </a:br>
            <a:r>
              <a:rPr lang="cs-CZ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cs-CZ" dirty="0">
                <a:latin typeface="Times New Roman" pitchFamily="18" charset="0"/>
                <a:cs typeface="Times New Roman" pitchFamily="18" charset="0"/>
              </a:rPr>
            </a:b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ZŠ a MŠ NUČICE</a:t>
            </a: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481860" y="5758595"/>
            <a:ext cx="8668361" cy="812802"/>
          </a:xfrm>
        </p:spPr>
        <p:txBody>
          <a:bodyPr>
            <a:noAutofit/>
          </a:bodyPr>
          <a:lstStyle/>
          <a:p>
            <a:r>
              <a:rPr lang="cs-CZ" sz="2400" dirty="0" smtClean="0">
                <a:latin typeface="Times New Roman" pitchFamily="18" charset="0"/>
                <a:cs typeface="Times New Roman" pitchFamily="18" charset="0"/>
              </a:rPr>
              <a:t>Vypracovali: Karolína </a:t>
            </a:r>
            <a:r>
              <a:rPr lang="cs-CZ" sz="2400" b="1" dirty="0" err="1" smtClean="0">
                <a:latin typeface="Times New Roman" pitchFamily="18" charset="0"/>
                <a:cs typeface="Times New Roman" pitchFamily="18" charset="0"/>
              </a:rPr>
              <a:t>Hobzková</a:t>
            </a:r>
            <a:r>
              <a:rPr lang="cs-CZ" sz="2400" dirty="0" smtClean="0">
                <a:latin typeface="Times New Roman" pitchFamily="18" charset="0"/>
                <a:cs typeface="Times New Roman" pitchFamily="18" charset="0"/>
              </a:rPr>
              <a:t> (7. třída), Pavel </a:t>
            </a:r>
            <a:r>
              <a:rPr lang="cs-CZ" sz="2400" b="1" dirty="0" smtClean="0">
                <a:latin typeface="Times New Roman" pitchFamily="18" charset="0"/>
                <a:cs typeface="Times New Roman" pitchFamily="18" charset="0"/>
              </a:rPr>
              <a:t>Kopecký</a:t>
            </a:r>
            <a:r>
              <a:rPr lang="cs-CZ" sz="2400" dirty="0" smtClean="0">
                <a:latin typeface="Times New Roman" pitchFamily="18" charset="0"/>
                <a:cs typeface="Times New Roman" pitchFamily="18" charset="0"/>
              </a:rPr>
              <a:t> (8. třída</a:t>
            </a:r>
            <a:r>
              <a:rPr lang="cs-CZ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cs-CZ" sz="2400" dirty="0" smtClean="0">
                <a:latin typeface="Times New Roman" pitchFamily="18" charset="0"/>
                <a:cs typeface="Times New Roman" pitchFamily="18" charset="0"/>
              </a:rPr>
              <a:t>28. 4. 2017</a:t>
            </a:r>
            <a:endParaRPr lang="cs-CZ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26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378039" y="1380068"/>
            <a:ext cx="10124984" cy="2616199"/>
          </a:xfrm>
        </p:spPr>
        <p:txBody>
          <a:bodyPr/>
          <a:lstStyle/>
          <a:p>
            <a:pPr algn="ctr"/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prof. </a:t>
            </a:r>
            <a:r>
              <a:rPr lang="cs-CZ" b="1" dirty="0" err="1">
                <a:latin typeface="Times New Roman" pitchFamily="18" charset="0"/>
                <a:cs typeface="Times New Roman" pitchFamily="18" charset="0"/>
              </a:rPr>
              <a:t>MgA</a:t>
            </a:r>
            <a:r>
              <a:rPr lang="cs-CZ" b="1" dirty="0">
                <a:latin typeface="Times New Roman" pitchFamily="18" charset="0"/>
                <a:cs typeface="Times New Roman" pitchFamily="18" charset="0"/>
              </a:rPr>
              <a:t>. Jan Burian </a:t>
            </a:r>
            <a:br>
              <a:rPr lang="cs-CZ" b="1" dirty="0">
                <a:latin typeface="Times New Roman" pitchFamily="18" charset="0"/>
                <a:cs typeface="Times New Roman" pitchFamily="18" charset="0"/>
              </a:rPr>
            </a:b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953815" y="3996267"/>
            <a:ext cx="7549208" cy="1388534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>
                <a:latin typeface="Times New Roman" pitchFamily="18" charset="0"/>
                <a:cs typeface="Times New Roman" pitchFamily="18" charset="0"/>
              </a:rPr>
              <a:t>ředitel </a:t>
            </a:r>
            <a:r>
              <a:rPr lang="cs-CZ" sz="4000" b="1" dirty="0">
                <a:latin typeface="Times New Roman" pitchFamily="18" charset="0"/>
                <a:cs typeface="Times New Roman" pitchFamily="18" charset="0"/>
              </a:rPr>
              <a:t>Národního </a:t>
            </a:r>
            <a:r>
              <a:rPr lang="cs-CZ" sz="4000" b="1" dirty="0" smtClean="0">
                <a:latin typeface="Times New Roman" pitchFamily="18" charset="0"/>
                <a:cs typeface="Times New Roman" pitchFamily="18" charset="0"/>
              </a:rPr>
              <a:t>divadla v Praze</a:t>
            </a:r>
            <a:endParaRPr lang="cs-CZ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4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4310" y="3349387"/>
            <a:ext cx="10018713" cy="3124201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endParaRPr lang="cs-CZ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cs-CZ" sz="3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sz="3600" dirty="0" smtClean="0">
                <a:latin typeface="Times New Roman" pitchFamily="18" charset="0"/>
                <a:cs typeface="Times New Roman" pitchFamily="18" charset="0"/>
              </a:rPr>
              <a:t>narodil se 5</a:t>
            </a:r>
            <a:r>
              <a:rPr lang="cs-CZ" sz="3600" dirty="0">
                <a:latin typeface="Times New Roman" pitchFamily="18" charset="0"/>
                <a:cs typeface="Times New Roman" pitchFamily="18" charset="0"/>
              </a:rPr>
              <a:t>. března 1959 </a:t>
            </a:r>
            <a:r>
              <a:rPr lang="cs-CZ" sz="3600" dirty="0" smtClean="0">
                <a:latin typeface="Times New Roman" pitchFamily="18" charset="0"/>
                <a:cs typeface="Times New Roman" pitchFamily="18" charset="0"/>
              </a:rPr>
              <a:t>v Moskvě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3600" dirty="0" smtClean="0">
                <a:latin typeface="Times New Roman" pitchFamily="18" charset="0"/>
                <a:cs typeface="Times New Roman" pitchFamily="18" charset="0"/>
              </a:rPr>
              <a:t>v současné době žije ve městě Rudná (hned vedle Nučic)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1998" y="1290493"/>
            <a:ext cx="5715000" cy="3219450"/>
          </a:xfrm>
          <a:prstGeom prst="rect">
            <a:avLst/>
          </a:prstGeom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933233" y="662696"/>
            <a:ext cx="10124984" cy="62779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prof. </a:t>
            </a:r>
            <a:r>
              <a:rPr lang="cs-CZ" b="1" dirty="0" err="1" smtClean="0">
                <a:latin typeface="Times New Roman" pitchFamily="18" charset="0"/>
                <a:cs typeface="Times New Roman" pitchFamily="18" charset="0"/>
              </a:rPr>
              <a:t>MgA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. Jan Burian </a:t>
            </a:r>
            <a:br>
              <a:rPr lang="cs-CZ" b="1" dirty="0" smtClean="0">
                <a:latin typeface="Times New Roman" pitchFamily="18" charset="0"/>
                <a:cs typeface="Times New Roman" pitchFamily="18" charset="0"/>
              </a:rPr>
            </a:b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41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56514" y="0"/>
            <a:ext cx="10018713" cy="1752599"/>
          </a:xfrm>
        </p:spPr>
        <p:txBody>
          <a:bodyPr>
            <a:normAutofit/>
          </a:bodyPr>
          <a:lstStyle/>
          <a:p>
            <a:r>
              <a:rPr lang="cs-CZ" b="1" dirty="0">
                <a:latin typeface="Times New Roman" pitchFamily="18" charset="0"/>
                <a:cs typeface="Times New Roman" pitchFamily="18" charset="0"/>
              </a:rPr>
              <a:t>Kariéra - prof. </a:t>
            </a:r>
            <a:r>
              <a:rPr lang="cs-CZ" b="1" dirty="0" err="1">
                <a:latin typeface="Times New Roman" pitchFamily="18" charset="0"/>
                <a:cs typeface="Times New Roman" pitchFamily="18" charset="0"/>
              </a:rPr>
              <a:t>MgA</a:t>
            </a:r>
            <a:r>
              <a:rPr lang="cs-CZ" b="1" dirty="0">
                <a:latin typeface="Times New Roman" pitchFamily="18" charset="0"/>
                <a:cs typeface="Times New Roman" pitchFamily="18" charset="0"/>
              </a:rPr>
              <a:t>. Jan Burian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4311" y="2781726"/>
            <a:ext cx="10018713" cy="3762376"/>
          </a:xfrm>
        </p:spPr>
        <p:txBody>
          <a:bodyPr>
            <a:normAutofit/>
          </a:bodyPr>
          <a:lstStyle/>
          <a:p>
            <a:r>
              <a:rPr lang="cs-CZ" sz="3800" dirty="0" smtClean="0">
                <a:latin typeface="Times New Roman" pitchFamily="18" charset="0"/>
                <a:cs typeface="Times New Roman" pitchFamily="18" charset="0"/>
              </a:rPr>
              <a:t>od roku 2013 je ředitelem </a:t>
            </a:r>
            <a:r>
              <a:rPr lang="cs-CZ" sz="3800" dirty="0">
                <a:latin typeface="Times New Roman" pitchFamily="18" charset="0"/>
                <a:cs typeface="Times New Roman" pitchFamily="18" charset="0"/>
              </a:rPr>
              <a:t>Národního divadla v </a:t>
            </a:r>
            <a:r>
              <a:rPr lang="cs-CZ" sz="3800" dirty="0" smtClean="0">
                <a:latin typeface="Times New Roman" pitchFamily="18" charset="0"/>
                <a:cs typeface="Times New Roman" pitchFamily="18" charset="0"/>
              </a:rPr>
              <a:t>Praze</a:t>
            </a:r>
          </a:p>
          <a:p>
            <a:r>
              <a:rPr lang="pl-PL" sz="38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pl-PL" sz="3800" dirty="0" smtClean="0"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pl-PL" sz="3800" dirty="0">
                <a:latin typeface="Times New Roman" pitchFamily="18" charset="0"/>
                <a:cs typeface="Times New Roman" pitchFamily="18" charset="0"/>
              </a:rPr>
              <a:t>roku 1990 je pedagogem oboru režie na Divadelní </a:t>
            </a:r>
            <a:r>
              <a:rPr lang="pl-PL" sz="3800" dirty="0" smtClean="0">
                <a:latin typeface="Times New Roman" pitchFamily="18" charset="0"/>
                <a:cs typeface="Times New Roman" pitchFamily="18" charset="0"/>
              </a:rPr>
              <a:t>fakultě AMU (Akdemie múzických umění)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8382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468" y="760301"/>
            <a:ext cx="4807228" cy="2633663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406" y="959997"/>
            <a:ext cx="3657600" cy="243396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3706" y="4032005"/>
            <a:ext cx="3714751" cy="247199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2321" y="3895725"/>
            <a:ext cx="2055770" cy="274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87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378039" y="1380068"/>
            <a:ext cx="10124984" cy="2616199"/>
          </a:xfrm>
        </p:spPr>
        <p:txBody>
          <a:bodyPr/>
          <a:lstStyle/>
          <a:p>
            <a:pPr algn="ctr"/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Dalibor </a:t>
            </a:r>
            <a:r>
              <a:rPr lang="cs-CZ" b="1" dirty="0" err="1" smtClean="0">
                <a:latin typeface="Times New Roman" pitchFamily="18" charset="0"/>
                <a:cs typeface="Times New Roman" pitchFamily="18" charset="0"/>
              </a:rPr>
              <a:t>Gondík</a:t>
            </a:r>
            <a:r>
              <a:rPr lang="cs-CZ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cs-CZ" b="1" dirty="0">
                <a:latin typeface="Times New Roman" pitchFamily="18" charset="0"/>
                <a:cs typeface="Times New Roman" pitchFamily="18" charset="0"/>
              </a:rPr>
            </a:b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953815" y="3996267"/>
            <a:ext cx="7549208" cy="1388534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>
                <a:latin typeface="Times New Roman" pitchFamily="18" charset="0"/>
                <a:cs typeface="Times New Roman" pitchFamily="18" charset="0"/>
              </a:rPr>
              <a:t>herec, moderátor a hudebník</a:t>
            </a:r>
            <a:endParaRPr lang="cs-CZ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46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933233" y="662696"/>
            <a:ext cx="10124984" cy="62779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Dalibor </a:t>
            </a:r>
            <a:r>
              <a:rPr lang="cs-CZ" b="1" dirty="0" err="1" smtClean="0">
                <a:latin typeface="Times New Roman" pitchFamily="18" charset="0"/>
                <a:cs typeface="Times New Roman" pitchFamily="18" charset="0"/>
              </a:rPr>
              <a:t>Gondík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cs-CZ" b="1" dirty="0" smtClean="0">
                <a:latin typeface="Times New Roman" pitchFamily="18" charset="0"/>
                <a:cs typeface="Times New Roman" pitchFamily="18" charset="0"/>
              </a:rPr>
            </a:b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1484310" y="3349387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endParaRPr lang="cs-CZ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sz="3600" dirty="0" smtClean="0">
                <a:latin typeface="Times New Roman" pitchFamily="18" charset="0"/>
                <a:cs typeface="Times New Roman" pitchFamily="18" charset="0"/>
              </a:rPr>
              <a:t>narozen </a:t>
            </a:r>
            <a:r>
              <a:rPr lang="cs-CZ" sz="3600" dirty="0">
                <a:latin typeface="Times New Roman" pitchFamily="18" charset="0"/>
                <a:cs typeface="Times New Roman" pitchFamily="18" charset="0"/>
              </a:rPr>
              <a:t>14.března </a:t>
            </a:r>
            <a:r>
              <a:rPr lang="cs-CZ" sz="3600" dirty="0" smtClean="0">
                <a:latin typeface="Times New Roman" pitchFamily="18" charset="0"/>
                <a:cs typeface="Times New Roman" pitchFamily="18" charset="0"/>
              </a:rPr>
              <a:t>1970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3600" dirty="0" smtClean="0">
                <a:latin typeface="Times New Roman" pitchFamily="18" charset="0"/>
                <a:cs typeface="Times New Roman" pitchFamily="18" charset="0"/>
              </a:rPr>
              <a:t>v současné době žije ve městě Rudná (hned vedle Nučic)</a:t>
            </a:r>
          </a:p>
        </p:txBody>
      </p:sp>
      <p:pic>
        <p:nvPicPr>
          <p:cNvPr id="7" name="Obrázek 4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69" y="1290493"/>
            <a:ext cx="4441958" cy="289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97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57016" y="317310"/>
            <a:ext cx="10018713" cy="1752599"/>
          </a:xfrm>
        </p:spPr>
        <p:txBody>
          <a:bodyPr/>
          <a:lstStyle/>
          <a:p>
            <a:r>
              <a:rPr lang="cs-CZ" b="1" dirty="0">
                <a:latin typeface="Times New Roman" pitchFamily="18" charset="0"/>
                <a:cs typeface="Times New Roman" pitchFamily="18" charset="0"/>
              </a:rPr>
              <a:t>Kariéra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– Dalibor </a:t>
            </a:r>
            <a:r>
              <a:rPr lang="cs-CZ" b="1" dirty="0" err="1" smtClean="0">
                <a:latin typeface="Times New Roman" pitchFamily="18" charset="0"/>
                <a:cs typeface="Times New Roman" pitchFamily="18" charset="0"/>
              </a:rPr>
              <a:t>Gondík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4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9857" y="2879725"/>
            <a:ext cx="5755356" cy="3756656"/>
          </a:xfrm>
          <a:prstGeom prst="rect">
            <a:avLst/>
          </a:prstGeom>
        </p:spPr>
      </p:pic>
      <p:pic>
        <p:nvPicPr>
          <p:cNvPr id="5" name="Obrázek 4" descr="logo_site_110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009" y="2802157"/>
            <a:ext cx="5708176" cy="387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9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5129" y="2446361"/>
            <a:ext cx="10018713" cy="1752599"/>
          </a:xfrm>
        </p:spPr>
        <p:txBody>
          <a:bodyPr>
            <a:noAutofit/>
          </a:bodyPr>
          <a:lstStyle/>
          <a:p>
            <a:r>
              <a:rPr lang="cs-CZ" sz="6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cs-CZ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cs-CZ" sz="6000" dirty="0" smtClean="0">
                <a:latin typeface="Times New Roman" pitchFamily="18" charset="0"/>
                <a:cs typeface="Times New Roman" pitchFamily="18" charset="0"/>
              </a:rPr>
              <a:t>Děkujeme </a:t>
            </a:r>
            <a:r>
              <a:rPr lang="cs-CZ" sz="6000" dirty="0">
                <a:latin typeface="Times New Roman" pitchFamily="18" charset="0"/>
                <a:cs typeface="Times New Roman" pitchFamily="18" charset="0"/>
              </a:rPr>
              <a:t>za pozornost </a:t>
            </a:r>
            <a:r>
              <a:rPr lang="cs-CZ" sz="6000" dirty="0" smtClean="0"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</a:t>
            </a:r>
            <a:r>
              <a:rPr lang="cs-CZ" sz="6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cs-CZ" sz="6000" dirty="0">
                <a:latin typeface="Times New Roman" pitchFamily="18" charset="0"/>
                <a:cs typeface="Times New Roman" pitchFamily="18" charset="0"/>
              </a:rPr>
            </a:br>
            <a:endParaRPr lang="cs-CZ" sz="6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73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a">
  <a:themeElements>
    <a:clrScheme name="Paralaxa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axa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x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TM03457496[[fn=Paralaxa]]</Template>
  <TotalTime>158</TotalTime>
  <Words>121</Words>
  <Application>Microsoft Office PowerPoint</Application>
  <PresentationFormat>Vlastní</PresentationFormat>
  <Paragraphs>22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Paralaxa</vt:lpstr>
      <vt:lpstr>Významné osobnosti  prof. MgA. Jan Burian Dalibor Gondík  ZŠ a MŠ NUČICE</vt:lpstr>
      <vt:lpstr>prof. MgA. Jan Burian  </vt:lpstr>
      <vt:lpstr>Prezentace aplikace PowerPoint</vt:lpstr>
      <vt:lpstr>Kariéra - prof. MgA. Jan Burian </vt:lpstr>
      <vt:lpstr>Prezentace aplikace PowerPoint</vt:lpstr>
      <vt:lpstr>Dalibor Gondík </vt:lpstr>
      <vt:lpstr>Prezentace aplikace PowerPoint</vt:lpstr>
      <vt:lpstr>Kariéra – Dalibor Gondík</vt:lpstr>
      <vt:lpstr> Děkujeme za pozornost 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Ředitel Národního divadla</dc:title>
  <dc:creator>Markéta</dc:creator>
  <cp:lastModifiedBy>Michal</cp:lastModifiedBy>
  <cp:revision>33</cp:revision>
  <dcterms:created xsi:type="dcterms:W3CDTF">2017-04-04T16:29:54Z</dcterms:created>
  <dcterms:modified xsi:type="dcterms:W3CDTF">2017-04-26T05:29:59Z</dcterms:modified>
</cp:coreProperties>
</file>