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6" r:id="rId3"/>
    <p:sldId id="303" r:id="rId4"/>
    <p:sldId id="301" r:id="rId5"/>
    <p:sldId id="302" r:id="rId6"/>
    <p:sldId id="295" r:id="rId7"/>
    <p:sldId id="296" r:id="rId8"/>
    <p:sldId id="299" r:id="rId9"/>
    <p:sldId id="300" r:id="rId10"/>
    <p:sldId id="297" r:id="rId11"/>
    <p:sldId id="298" r:id="rId12"/>
    <p:sldId id="304" r:id="rId13"/>
    <p:sldId id="294" r:id="rId14"/>
    <p:sldId id="305" r:id="rId15"/>
    <p:sldId id="306" r:id="rId16"/>
    <p:sldId id="307" r:id="rId17"/>
    <p:sldId id="289" r:id="rId18"/>
    <p:sldId id="258" r:id="rId19"/>
    <p:sldId id="291" r:id="rId20"/>
    <p:sldId id="261" r:id="rId21"/>
    <p:sldId id="25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1A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888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47A32-7CD5-4792-8CC1-05FDB907DFF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60DCE878-31C3-4534-876E-F983989C3D37}">
      <dgm:prSet/>
      <dgm:spPr/>
      <dgm:t>
        <a:bodyPr/>
        <a:lstStyle/>
        <a:p>
          <a:pPr rtl="0"/>
          <a:r>
            <a:rPr lang="cs-CZ" dirty="0" smtClean="0"/>
            <a:t>1</a:t>
          </a:r>
          <a:r>
            <a:rPr lang="en-US" dirty="0" smtClean="0"/>
            <a:t>25</a:t>
          </a:r>
          <a:r>
            <a:rPr lang="ru-RU" dirty="0" smtClean="0"/>
            <a:t> лет</a:t>
          </a:r>
          <a:r>
            <a:rPr lang="en-US" dirty="0" smtClean="0"/>
            <a:t> </a:t>
          </a:r>
          <a:endParaRPr lang="cs-CZ" dirty="0"/>
        </a:p>
      </dgm:t>
    </dgm:pt>
    <dgm:pt modelId="{FEC16E66-75FD-458B-A155-70F5D5C65FF8}" type="parTrans" cxnId="{5842E146-8702-4E1C-A09A-F5FA967634E2}">
      <dgm:prSet/>
      <dgm:spPr/>
      <dgm:t>
        <a:bodyPr/>
        <a:lstStyle/>
        <a:p>
          <a:endParaRPr lang="cs-CZ"/>
        </a:p>
      </dgm:t>
    </dgm:pt>
    <dgm:pt modelId="{BD570359-734F-4C80-9A7B-74912AC4A379}" type="sibTrans" cxnId="{5842E146-8702-4E1C-A09A-F5FA967634E2}">
      <dgm:prSet/>
      <dgm:spPr/>
      <dgm:t>
        <a:bodyPr/>
        <a:lstStyle/>
        <a:p>
          <a:endParaRPr lang="cs-CZ"/>
        </a:p>
      </dgm:t>
    </dgm:pt>
    <dgm:pt modelId="{FF096ACB-2C2D-49A8-B350-FB9222B13E87}" type="pres">
      <dgm:prSet presAssocID="{9CE47A32-7CD5-4792-8CC1-05FDB907DF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4015816-DE2A-4D34-8255-FDB89077FFE0}" type="pres">
      <dgm:prSet presAssocID="{60DCE878-31C3-4534-876E-F983989C3D37}" presName="linNode" presStyleCnt="0"/>
      <dgm:spPr/>
    </dgm:pt>
    <dgm:pt modelId="{8E66216E-0719-4751-8C01-30D8CB9F022A}" type="pres">
      <dgm:prSet presAssocID="{60DCE878-31C3-4534-876E-F983989C3D37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842E146-8702-4E1C-A09A-F5FA967634E2}" srcId="{9CE47A32-7CD5-4792-8CC1-05FDB907DFF1}" destId="{60DCE878-31C3-4534-876E-F983989C3D37}" srcOrd="0" destOrd="0" parTransId="{FEC16E66-75FD-458B-A155-70F5D5C65FF8}" sibTransId="{BD570359-734F-4C80-9A7B-74912AC4A379}"/>
    <dgm:cxn modelId="{9D517FD4-0B72-4EB6-B47A-862273C1F390}" type="presOf" srcId="{9CE47A32-7CD5-4792-8CC1-05FDB907DFF1}" destId="{FF096ACB-2C2D-49A8-B350-FB9222B13E87}" srcOrd="0" destOrd="0" presId="urn:microsoft.com/office/officeart/2005/8/layout/vList5"/>
    <dgm:cxn modelId="{8AC0D192-4E83-458A-839B-66776961B834}" type="presOf" srcId="{60DCE878-31C3-4534-876E-F983989C3D37}" destId="{8E66216E-0719-4751-8C01-30D8CB9F022A}" srcOrd="0" destOrd="0" presId="urn:microsoft.com/office/officeart/2005/8/layout/vList5"/>
    <dgm:cxn modelId="{0F5CF1A3-7BF3-4846-B50B-C8B2EBFBDE62}" type="presParOf" srcId="{FF096ACB-2C2D-49A8-B350-FB9222B13E87}" destId="{E4015816-DE2A-4D34-8255-FDB89077FFE0}" srcOrd="0" destOrd="0" presId="urn:microsoft.com/office/officeart/2005/8/layout/vList5"/>
    <dgm:cxn modelId="{700ADEB5-C0A2-4B4A-AD21-E0093759619A}" type="presParOf" srcId="{E4015816-DE2A-4D34-8255-FDB89077FFE0}" destId="{8E66216E-0719-4751-8C01-30D8CB9F022A}" srcOrd="0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0387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6765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7504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098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3538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566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197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100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7015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276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338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851F-7F71-4A10-B920-71B2E5BD14A7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1269C-5751-4EE3-B6B0-DF65A8B95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73671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500000000000000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М. Цветаева. Фот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11" y="505138"/>
            <a:ext cx="3810000" cy="5610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1397" y="709535"/>
            <a:ext cx="58664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9600" dirty="0" smtClean="0"/>
              <a:t>1</a:t>
            </a:r>
            <a:r>
              <a:rPr lang="en-US" sz="9600" dirty="0" smtClean="0"/>
              <a:t>25</a:t>
            </a:r>
            <a:r>
              <a:rPr lang="ru-RU" sz="9600" dirty="0" smtClean="0"/>
              <a:t> лет</a:t>
            </a:r>
            <a:r>
              <a:rPr lang="en-US" sz="9600" dirty="0" smtClean="0"/>
              <a:t> </a:t>
            </a:r>
            <a:endParaRPr lang="cs-CZ" sz="9600" dirty="0" smtClean="0"/>
          </a:p>
          <a:p>
            <a:pPr algn="ctr"/>
            <a:r>
              <a:rPr lang="cs-CZ" sz="9600" dirty="0" smtClean="0"/>
              <a:t>1</a:t>
            </a:r>
            <a:r>
              <a:rPr lang="en-US" sz="9600" dirty="0" smtClean="0"/>
              <a:t>25</a:t>
            </a:r>
            <a:r>
              <a:rPr lang="ru-RU" sz="9600" dirty="0" smtClean="0"/>
              <a:t> лет</a:t>
            </a:r>
            <a:r>
              <a:rPr lang="en-US" sz="9600" dirty="0" smtClean="0"/>
              <a:t> </a:t>
            </a:r>
            <a:endParaRPr lang="cs-CZ" sz="9600" dirty="0" smtClean="0"/>
          </a:p>
          <a:p>
            <a:pPr lvl="0" algn="ctr"/>
            <a:r>
              <a:rPr lang="cs-CZ" sz="9600" dirty="0" smtClean="0"/>
              <a:t>1</a:t>
            </a:r>
            <a:r>
              <a:rPr lang="en-US" sz="9600" dirty="0" smtClean="0"/>
              <a:t>25</a:t>
            </a:r>
            <a:r>
              <a:rPr lang="ru-RU" sz="9600" dirty="0" smtClean="0"/>
              <a:t> лет</a:t>
            </a:r>
            <a:r>
              <a:rPr lang="en-US" sz="9600" dirty="0" smtClean="0"/>
              <a:t> </a:t>
            </a:r>
            <a:endParaRPr lang="cs-CZ" sz="9600" dirty="0" smtClean="0"/>
          </a:p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 </a:t>
            </a:r>
            <a:endParaRPr lang="cs-CZ" sz="9600" dirty="0" smtClean="0"/>
          </a:p>
          <a:p>
            <a:pPr algn="ctr"/>
            <a:endParaRPr lang="ru-RU" sz="1600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0629900" y="-6008914"/>
          <a:ext cx="3790950" cy="517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5123542" y="522514"/>
            <a:ext cx="6230257" cy="5660572"/>
          </a:xfrm>
        </p:spPr>
        <p:txBody>
          <a:bodyPr>
            <a:normAutofit/>
          </a:bodyPr>
          <a:lstStyle/>
          <a:p>
            <a:pPr algn="ctr"/>
            <a:r>
              <a:rPr lang="cs-CZ" sz="9600" b="1" dirty="0" smtClean="0">
                <a:solidFill>
                  <a:schemeClr val="bg1"/>
                </a:solidFill>
                <a:latin typeface="Arial Black" pitchFamily="34" charset="0"/>
              </a:rPr>
              <a:t>125 let</a:t>
            </a:r>
            <a:endParaRPr lang="cs-CZ" sz="96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135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150" y="0"/>
            <a:ext cx="10369296" cy="691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0"/>
            <a:ext cx="10369296" cy="691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Vaneckovi\Downloads\Международная\îąŽĄŃşáÓ«Ąşá´ şáŃšşá´ ¬«şńąÓąşŠĘ´ ¬ 125-źąÔĘţ î.ł.ľóąÔáąó«ę öáÓá«ş«óá »ŔąşĘŠá_ ŹáßźąĄĘą îáÓĘşŰ ľóąÔáąó«ę ó ĽĽI óą¬ą_\09 «¬Ô´íÓ´\IMG_03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М. Цветаева. Фот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11" y="505138"/>
            <a:ext cx="3810000" cy="5610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1397" y="709534"/>
            <a:ext cx="586641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dirty="0" smtClean="0"/>
              <a:t>125</a:t>
            </a:r>
            <a:r>
              <a:rPr lang="ru-RU" sz="16600" dirty="0" smtClean="0"/>
              <a:t> лет</a:t>
            </a:r>
            <a:r>
              <a:rPr lang="en-US" sz="16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59481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-114299"/>
            <a:ext cx="7810500" cy="705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247650"/>
            <a:ext cx="9798370" cy="780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829800" cy="751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65520" y="1143000"/>
            <a:ext cx="4526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8000" dirty="0" smtClean="0"/>
              <a:t>Т</a:t>
            </a:r>
            <a:r>
              <a:rPr lang="ru-RU" sz="8000" dirty="0"/>
              <a:t>о</a:t>
            </a:r>
            <a:r>
              <a:rPr lang="vi-VN" sz="8000" dirty="0" smtClean="0"/>
              <a:t>маш Г</a:t>
            </a:r>
            <a:r>
              <a:rPr lang="ru-RU" sz="8000" dirty="0" smtClean="0"/>
              <a:t>а</a:t>
            </a:r>
            <a:r>
              <a:rPr lang="vi-VN" sz="8000" dirty="0" smtClean="0"/>
              <a:t>рриг М</a:t>
            </a:r>
            <a:r>
              <a:rPr lang="ru-RU" sz="8000" dirty="0" smtClean="0"/>
              <a:t>а</a:t>
            </a:r>
            <a:r>
              <a:rPr lang="vi-VN" sz="8000" dirty="0" smtClean="0"/>
              <a:t>сарик</a:t>
            </a:r>
            <a:endParaRPr lang="ru-RU" sz="8000" dirty="0"/>
          </a:p>
        </p:txBody>
      </p:sp>
      <p:pic>
        <p:nvPicPr>
          <p:cNvPr id="3075" name="Picture 3" descr="F:\masaryk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" y="355600"/>
            <a:ext cx="3810000" cy="6146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9046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585" r="1" b="32796"/>
          <a:stretch/>
        </p:blipFill>
        <p:spPr>
          <a:xfrm>
            <a:off x="13064" y="4"/>
            <a:ext cx="11299373" cy="6827787"/>
          </a:xfrm>
          <a:prstGeom prst="rect">
            <a:avLst/>
          </a:prstGeom>
        </p:spPr>
      </p:pic>
      <p:pic>
        <p:nvPicPr>
          <p:cNvPr id="2050" name="Picture 2" descr="Image associé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075" t="24940" r="16184"/>
          <a:stretch/>
        </p:blipFill>
        <p:spPr bwMode="auto">
          <a:xfrm>
            <a:off x="7402747" y="4"/>
            <a:ext cx="4789255" cy="2978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13783" y="3194901"/>
            <a:ext cx="3798655" cy="3416320"/>
          </a:xfrm>
          <a:prstGeom prst="rect">
            <a:avLst/>
          </a:prstGeom>
          <a:solidFill>
            <a:schemeClr val="bg1">
              <a:alpha val="44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cademy" pitchFamily="2" charset="0"/>
              </a:rPr>
              <a:t>Не умрёшь, народ!</a:t>
            </a:r>
            <a:r>
              <a:rPr lang="ru-RU" sz="2400" b="1" dirty="0" smtClean="0">
                <a:latin typeface="Academy" pitchFamily="2" charset="0"/>
              </a:rPr>
              <a:t/>
            </a:r>
            <a:br>
              <a:rPr lang="ru-RU" sz="2400" b="1" dirty="0" smtClean="0">
                <a:latin typeface="Academy" pitchFamily="2" charset="0"/>
              </a:rPr>
            </a:br>
            <a:r>
              <a:rPr lang="ru-RU" sz="2400" b="1" dirty="0">
                <a:latin typeface="Academy" pitchFamily="2" charset="0"/>
              </a:rPr>
              <a:t>Бог тебя хранит!</a:t>
            </a:r>
            <a:r>
              <a:rPr lang="ru-RU" sz="2400" b="1" dirty="0" smtClean="0">
                <a:latin typeface="Academy" pitchFamily="2" charset="0"/>
              </a:rPr>
              <a:t/>
            </a:r>
            <a:br>
              <a:rPr lang="ru-RU" sz="2400" b="1" dirty="0" smtClean="0">
                <a:latin typeface="Academy" pitchFamily="2" charset="0"/>
              </a:rPr>
            </a:br>
            <a:r>
              <a:rPr lang="ru-RU" sz="2400" b="1" dirty="0">
                <a:latin typeface="Academy" pitchFamily="2" charset="0"/>
              </a:rPr>
              <a:t>Сердцем дал — гранат,</a:t>
            </a:r>
            <a:r>
              <a:rPr lang="ru-RU" sz="2400" b="1" dirty="0" smtClean="0">
                <a:latin typeface="Academy" pitchFamily="2" charset="0"/>
              </a:rPr>
              <a:t/>
            </a:r>
            <a:br>
              <a:rPr lang="ru-RU" sz="2400" b="1" dirty="0" smtClean="0">
                <a:latin typeface="Academy" pitchFamily="2" charset="0"/>
              </a:rPr>
            </a:br>
            <a:r>
              <a:rPr lang="ru-RU" sz="2400" b="1" dirty="0">
                <a:latin typeface="Academy" pitchFamily="2" charset="0"/>
              </a:rPr>
              <a:t>Грудью дал — гранит.</a:t>
            </a:r>
            <a:r>
              <a:rPr lang="ru-RU" sz="2400" b="1" dirty="0" smtClean="0">
                <a:latin typeface="Academy" pitchFamily="2" charset="0"/>
              </a:rPr>
              <a:t/>
            </a:r>
            <a:br>
              <a:rPr lang="ru-RU" sz="2400" b="1" dirty="0" smtClean="0">
                <a:latin typeface="Academy" pitchFamily="2" charset="0"/>
              </a:rPr>
            </a:br>
            <a:r>
              <a:rPr lang="ru-RU" sz="2400" b="1" dirty="0" smtClean="0">
                <a:latin typeface="Academy" pitchFamily="2" charset="0"/>
              </a:rPr>
              <a:t/>
            </a:r>
            <a:br>
              <a:rPr lang="ru-RU" sz="2400" b="1" dirty="0" smtClean="0">
                <a:latin typeface="Academy" pitchFamily="2" charset="0"/>
              </a:rPr>
            </a:br>
            <a:r>
              <a:rPr lang="ru-RU" sz="2400" b="1" dirty="0">
                <a:latin typeface="Academy" pitchFamily="2" charset="0"/>
              </a:rPr>
              <a:t>Процветай, народ, —</a:t>
            </a:r>
            <a:r>
              <a:rPr lang="ru-RU" sz="2400" b="1" dirty="0" smtClean="0">
                <a:latin typeface="Academy" pitchFamily="2" charset="0"/>
              </a:rPr>
              <a:t/>
            </a:r>
            <a:br>
              <a:rPr lang="ru-RU" sz="2400" b="1" dirty="0" smtClean="0">
                <a:latin typeface="Academy" pitchFamily="2" charset="0"/>
              </a:rPr>
            </a:br>
            <a:r>
              <a:rPr lang="ru-RU" sz="2400" b="1" dirty="0">
                <a:latin typeface="Academy" pitchFamily="2" charset="0"/>
              </a:rPr>
              <a:t>Твёрдый, как скрижаль,</a:t>
            </a:r>
            <a:r>
              <a:rPr lang="ru-RU" sz="2400" b="1" dirty="0" smtClean="0">
                <a:latin typeface="Academy" pitchFamily="2" charset="0"/>
              </a:rPr>
              <a:t/>
            </a:r>
            <a:br>
              <a:rPr lang="ru-RU" sz="2400" b="1" dirty="0" smtClean="0">
                <a:latin typeface="Academy" pitchFamily="2" charset="0"/>
              </a:rPr>
            </a:br>
            <a:r>
              <a:rPr lang="ru-RU" sz="2400" b="1" dirty="0">
                <a:latin typeface="Academy" pitchFamily="2" charset="0"/>
              </a:rPr>
              <a:t>Жаркий, как гранат,</a:t>
            </a:r>
            <a:r>
              <a:rPr lang="ru-RU" sz="2400" b="1" dirty="0" smtClean="0">
                <a:latin typeface="Academy" pitchFamily="2" charset="0"/>
              </a:rPr>
              <a:t/>
            </a:r>
            <a:br>
              <a:rPr lang="ru-RU" sz="2400" b="1" dirty="0" smtClean="0">
                <a:latin typeface="Academy" pitchFamily="2" charset="0"/>
              </a:rPr>
            </a:br>
            <a:r>
              <a:rPr lang="ru-RU" sz="2400" b="1" dirty="0">
                <a:latin typeface="Academy" pitchFamily="2" charset="0"/>
              </a:rPr>
              <a:t>Чистый, как хрусталь.</a:t>
            </a:r>
          </a:p>
        </p:txBody>
      </p:sp>
    </p:spTree>
    <p:extLst>
      <p:ext uri="{BB962C8B-B14F-4D97-AF65-F5344CB8AC3E}">
        <p14:creationId xmlns="" xmlns:p14="http://schemas.microsoft.com/office/powerpoint/2010/main" val="38808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Рильк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2" y="0"/>
            <a:ext cx="369958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4960" y="2057400"/>
            <a:ext cx="6492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Памятная доска </a:t>
            </a:r>
            <a:r>
              <a:rPr lang="ru-RU" sz="4800" dirty="0" err="1" smtClean="0"/>
              <a:t>Райнеру</a:t>
            </a:r>
            <a:r>
              <a:rPr lang="ru-RU" sz="4800" dirty="0" smtClean="0"/>
              <a:t> Марии Рильке </a:t>
            </a:r>
          </a:p>
          <a:p>
            <a:pPr algn="ctr"/>
            <a:r>
              <a:rPr lang="ru-RU" sz="4800" dirty="0" smtClean="0"/>
              <a:t>в Праге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7545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vsuete.com/wp-content/uploads/2016/12/Marina-Tsvetaeva-monument-in-Mosco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1"/>
            <a:ext cx="4523746" cy="6858000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4781550" y="4741605"/>
            <a:ext cx="7410450" cy="193899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Памятник </a:t>
            </a:r>
          </a:p>
          <a:p>
            <a:r>
              <a:rPr lang="ru-RU" sz="4000" b="1" dirty="0" smtClean="0">
                <a:solidFill>
                  <a:schemeClr val="bg1"/>
                </a:solidFill>
              </a:rPr>
              <a:t>Марины  Ивановны</a:t>
            </a:r>
          </a:p>
          <a:p>
            <a:r>
              <a:rPr lang="ru-RU" sz="4000" b="1" dirty="0" smtClean="0">
                <a:solidFill>
                  <a:schemeClr val="bg1"/>
                </a:solidFill>
              </a:rPr>
              <a:t>Цветаевой в Москве </a:t>
            </a:r>
            <a:endParaRPr lang="cs-CZ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481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Résultat de recherche d'images pour &quot;прага цветаева вшенор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93" y="-7575"/>
            <a:ext cx="10306595" cy="6865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9995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kultimatum.ru/uploads/images/00/04/11/2014/12/08/26a930.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524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4626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Vaneckovi\Downloads\Международная\îąŽĄŃşáÓ«Ąşá´ şáŃšşá´ ¬«şńąÓąşŠĘ´ ¬ 125-źąÔĘţ î.ł.ľóąÔáąó«ę öáÓá«ş«óá »ŔąşĘŠá_ ŹáßźąĄĘą îáÓĘşŰ ľóąÔáąó«ę ó ĽĽI óą¬ą_\07 «¬Ô´íÓ´\045_07-Okt-öáÓá«ş«óá-ĆŔąşĘŠ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49" y="223836"/>
            <a:ext cx="12001783" cy="6310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Vaneckovi\Downloads\Международная\îąŽĄŃşáÓ«Ąşá´ şáŃšşá´ ¬«şńąÓąşŠĘ´ ¬ 125-źąÔĘţ î.ł.ľóąÔáąó«ę öáÓá«ş«óá »ŔąşĘŠá_ ŹáßźąĄĘą îáÓĘşŰ ľóąÔáąó«ę ó ĽĽI óą¬ą_\07 «¬Ô´íÓ´\012_07-Okt-öáÓá«ş«óá-ĆŔąşĘŠ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6730"/>
            <a:ext cx="10250910" cy="6831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Vaneckovi\Downloads\Международная\îąŽĄŃşáÓ«Ąşá´ şáŃšşá´ ¬«şńąÓąşŠĘ´ ¬ 125-źąÔĘţ î.ł.ľóąÔáąó«ę öáÓá«ş«óá »ŔąşĘŠá_ ŹáßźąĄĘą îáÓĘşŰ ľóąÔáąó«ę ó ĽĽI óą¬ą_\07 «¬Ô´íÓ´\013_07-Okt-öáÓá«ş«óá-ĆŔąşĘŠ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46" y="381000"/>
            <a:ext cx="12079804" cy="6153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7850" y="-952500"/>
            <a:ext cx="5283200" cy="792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ovéPole 3"/>
          <p:cNvSpPr txBox="1"/>
          <p:nvPr/>
        </p:nvSpPr>
        <p:spPr>
          <a:xfrm>
            <a:off x="152400" y="5295900"/>
            <a:ext cx="6705600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Учебный художественный 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музей  имени И.В. Цветаева</a:t>
            </a:r>
            <a:endParaRPr lang="cs-CZ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150" y="-54864"/>
            <a:ext cx="10369296" cy="691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350" y="0"/>
            <a:ext cx="10369296" cy="691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</TotalTime>
  <Words>46</Words>
  <Application>Microsoft Office PowerPoint</Application>
  <PresentationFormat>Vlastní</PresentationFormat>
  <Paragraphs>15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Тема Office</vt:lpstr>
      <vt:lpstr>125 let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 G. Elz</dc:creator>
  <cp:lastModifiedBy>Lenovo</cp:lastModifiedBy>
  <cp:revision>46</cp:revision>
  <dcterms:created xsi:type="dcterms:W3CDTF">2017-10-04T07:14:55Z</dcterms:created>
  <dcterms:modified xsi:type="dcterms:W3CDTF">2017-11-05T14:56:02Z</dcterms:modified>
</cp:coreProperties>
</file>