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7156-2271-4F25-8E89-A68EF47A3C58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2CF2-EDF9-41D4-8667-D6EEFB644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45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7156-2271-4F25-8E89-A68EF47A3C58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2CF2-EDF9-41D4-8667-D6EEFB644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63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7156-2271-4F25-8E89-A68EF47A3C58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2CF2-EDF9-41D4-8667-D6EEFB6440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3158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7156-2271-4F25-8E89-A68EF47A3C58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2CF2-EDF9-41D4-8667-D6EEFB644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839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7156-2271-4F25-8E89-A68EF47A3C58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2CF2-EDF9-41D4-8667-D6EEFB6440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6343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7156-2271-4F25-8E89-A68EF47A3C58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2CF2-EDF9-41D4-8667-D6EEFB644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709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7156-2271-4F25-8E89-A68EF47A3C58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2CF2-EDF9-41D4-8667-D6EEFB644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22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7156-2271-4F25-8E89-A68EF47A3C58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2CF2-EDF9-41D4-8667-D6EEFB644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98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7156-2271-4F25-8E89-A68EF47A3C58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2CF2-EDF9-41D4-8667-D6EEFB644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85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7156-2271-4F25-8E89-A68EF47A3C58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2CF2-EDF9-41D4-8667-D6EEFB644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19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7156-2271-4F25-8E89-A68EF47A3C58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2CF2-EDF9-41D4-8667-D6EEFB644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51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7156-2271-4F25-8E89-A68EF47A3C58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2CF2-EDF9-41D4-8667-D6EEFB644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49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7156-2271-4F25-8E89-A68EF47A3C58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2CF2-EDF9-41D4-8667-D6EEFB644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69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7156-2271-4F25-8E89-A68EF47A3C58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2CF2-EDF9-41D4-8667-D6EEFB644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15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7156-2271-4F25-8E89-A68EF47A3C58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2CF2-EDF9-41D4-8667-D6EEFB644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77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7156-2271-4F25-8E89-A68EF47A3C58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2CF2-EDF9-41D4-8667-D6EEFB644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98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7156-2271-4F25-8E89-A68EF47A3C58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032CF2-EDF9-41D4-8667-D6EEFB6440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07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youtube.com/watch?v=5pFU9FmyR2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vinky.cz/koktejl/19592-zora-jandova-se-utkala-s-mistry-tai-ci.html" TargetMode="External"/><Relationship Id="rId3" Type="http://schemas.openxmlformats.org/officeDocument/2006/relationships/hyperlink" Target="http://www.mnisek.cz/obcan/informacni-servis/brdsky-kos-2017/" TargetMode="External"/><Relationship Id="rId7" Type="http://schemas.openxmlformats.org/officeDocument/2006/relationships/hyperlink" Target="http://www.dama.cz/celebrity/zora-jandova-tai-ci-mi-vylepsilo-rodinne-mikroklima-20084" TargetMode="External"/><Relationship Id="rId2" Type="http://schemas.openxmlformats.org/officeDocument/2006/relationships/hyperlink" Target="https://im.novinky.cz/mynews/464/14644-top_foto1-dzm3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tyricitka.cz/?p=3384" TargetMode="External"/><Relationship Id="rId11" Type="http://schemas.openxmlformats.org/officeDocument/2006/relationships/hyperlink" Target="https://www.youtube.com/watch?v=5pFU9FmyR20" TargetMode="External"/><Relationship Id="rId5" Type="http://schemas.openxmlformats.org/officeDocument/2006/relationships/hyperlink" Target="https://cs.wikipedia.org/wiki/Zden%C4%9Bk_Merta" TargetMode="External"/><Relationship Id="rId10" Type="http://schemas.openxmlformats.org/officeDocument/2006/relationships/hyperlink" Target="http://www.dama.cz/2012/9/zora-480.jpg" TargetMode="External"/><Relationship Id="rId4" Type="http://schemas.openxmlformats.org/officeDocument/2006/relationships/hyperlink" Target="https://cs.wikipedia.org/wiki/Zora_Jandov%C3%A1" TargetMode="External"/><Relationship Id="rId9" Type="http://schemas.openxmlformats.org/officeDocument/2006/relationships/hyperlink" Target="http://media.dumazahrada.cz/cache/43/89/4389732ea3bfbc280a6102eeaf8a82c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Zora Jandová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8.A,B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6" y="678579"/>
            <a:ext cx="3634596" cy="545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Život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Studovala DAMU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Divadlo  Semafor, </a:t>
            </a:r>
            <a:r>
              <a:rPr lang="cs-CZ" dirty="0" smtClean="0">
                <a:solidFill>
                  <a:schemeClr val="tx1"/>
                </a:solidFill>
              </a:rPr>
              <a:t>Národní </a:t>
            </a:r>
            <a:r>
              <a:rPr lang="cs-CZ" dirty="0" smtClean="0">
                <a:solidFill>
                  <a:schemeClr val="tx1"/>
                </a:solidFill>
              </a:rPr>
              <a:t>divadlo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Sólistkou činohry Národního divadla (1982-1985)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Filmy a seriály: </a:t>
            </a: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     Nemocnice na kraji města, Sanitka, Třetí princ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Muzikálová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popová zpěvačka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Písničky </a:t>
            </a:r>
            <a:r>
              <a:rPr lang="cs-CZ" dirty="0">
                <a:solidFill>
                  <a:schemeClr val="tx1"/>
                </a:solidFill>
              </a:rPr>
              <a:t>pro </a:t>
            </a:r>
            <a:r>
              <a:rPr lang="cs-CZ" dirty="0" smtClean="0">
                <a:solidFill>
                  <a:schemeClr val="tx1"/>
                </a:solidFill>
              </a:rPr>
              <a:t>děti: Ryba z Havaje, Klokani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</a:t>
            </a:r>
            <a:r>
              <a:rPr lang="cs-CZ" dirty="0" smtClean="0">
                <a:solidFill>
                  <a:schemeClr val="tx1"/>
                </a:solidFill>
              </a:rPr>
              <a:t>íla</a:t>
            </a:r>
            <a:r>
              <a:rPr lang="cs-CZ" dirty="0">
                <a:solidFill>
                  <a:schemeClr val="tx1"/>
                </a:solidFill>
              </a:rPr>
              <a:t>: Tisíckrát, Něco spí, </a:t>
            </a:r>
            <a:r>
              <a:rPr lang="cs-CZ" dirty="0" smtClean="0">
                <a:solidFill>
                  <a:schemeClr val="tx1"/>
                </a:solidFill>
              </a:rPr>
              <a:t>Modlitba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98" y="47969"/>
            <a:ext cx="2630060" cy="35078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97" y="4179856"/>
            <a:ext cx="3732761" cy="248695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4" y="47969"/>
            <a:ext cx="2787306" cy="18824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51724"/>
            <a:ext cx="2713334" cy="274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Rodina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Zdeněk Merta: hudební skladatel, producent a klavírista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Vzali se roku </a:t>
            </a:r>
            <a:r>
              <a:rPr lang="cs-CZ" dirty="0">
                <a:solidFill>
                  <a:schemeClr val="tx1"/>
                </a:solidFill>
              </a:rPr>
              <a:t>1988.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Spolupracují </a:t>
            </a:r>
            <a:r>
              <a:rPr lang="cs-CZ" dirty="0">
                <a:solidFill>
                  <a:schemeClr val="tx1"/>
                </a:solidFill>
              </a:rPr>
              <a:t>na písních, </a:t>
            </a:r>
            <a:r>
              <a:rPr lang="cs-CZ" dirty="0" smtClean="0">
                <a:solidFill>
                  <a:schemeClr val="tx1"/>
                </a:solidFill>
              </a:rPr>
              <a:t>muzikálech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Viktorie Mertová: dlouhodobě studuje v zahraničí politologii a mezinárodní teritoriální </a:t>
            </a:r>
            <a:r>
              <a:rPr lang="cs-CZ" dirty="0" smtClean="0">
                <a:solidFill>
                  <a:schemeClr val="tx1"/>
                </a:solidFill>
              </a:rPr>
              <a:t>studie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     26 let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Ester Mertová: studuje osmileté gymnázium </a:t>
            </a: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     16 </a:t>
            </a:r>
            <a:r>
              <a:rPr lang="cs-CZ" dirty="0">
                <a:solidFill>
                  <a:schemeClr val="tx1"/>
                </a:solidFill>
              </a:rPr>
              <a:t>let </a:t>
            </a:r>
          </a:p>
          <a:p>
            <a:r>
              <a:rPr lang="cs-CZ" dirty="0">
                <a:solidFill>
                  <a:schemeClr val="tx1"/>
                </a:solidFill>
              </a:rPr>
              <a:t>Občas s rodiči vystupuje v divadle. </a:t>
            </a:r>
            <a:br>
              <a:rPr lang="cs-CZ" dirty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53" y="124691"/>
            <a:ext cx="2047549" cy="32955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728" y="3965531"/>
            <a:ext cx="4134070" cy="27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Obyvatelka Mníšku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3014" y="2016897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Bydlí  v Mníšku pod Brdy více jak 14 let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Zde také vznikají její písničky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Vyrůstala na sídlišti v Hloubětíně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47" y="3511903"/>
            <a:ext cx="5086350" cy="2865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Zora jandová bydlen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992" y="3511903"/>
            <a:ext cx="4511585" cy="3007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42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Zora Jandová a její sportovní život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Umístila se na 7. místě mistrovství světa v </a:t>
            </a:r>
            <a:r>
              <a:rPr lang="cs-CZ" dirty="0" err="1" smtClean="0">
                <a:solidFill>
                  <a:schemeClr val="tx1"/>
                </a:solidFill>
              </a:rPr>
              <a:t>tai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 err="1" smtClean="0">
                <a:solidFill>
                  <a:schemeClr val="tx1"/>
                </a:solidFill>
              </a:rPr>
              <a:t>chi</a:t>
            </a:r>
            <a:endParaRPr lang="cs-CZ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Později se stala cvičitelkou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Věnuje se jemnějšímu stylu </a:t>
            </a:r>
            <a:r>
              <a:rPr lang="cs-CZ" dirty="0" smtClean="0"/>
              <a:t>„</a:t>
            </a:r>
            <a:r>
              <a:rPr lang="cs-CZ" dirty="0" err="1" smtClean="0">
                <a:solidFill>
                  <a:schemeClr val="tx1"/>
                </a:solidFill>
              </a:rPr>
              <a:t>Yang</a:t>
            </a:r>
            <a:r>
              <a:rPr lang="cs-CZ" dirty="0" smtClean="0"/>
              <a:t>“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6" r="28370"/>
          <a:stretch/>
        </p:blipFill>
        <p:spPr>
          <a:xfrm>
            <a:off x="5815253" y="2684900"/>
            <a:ext cx="3065654" cy="3973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64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Spolupráce se základní školou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368" y="1898787"/>
            <a:ext cx="5131827" cy="3848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Zora jandova 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697" y="2000797"/>
            <a:ext cx="5306783" cy="3537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Zora Jandová a Brdský kos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2" y="1965297"/>
            <a:ext cx="6041784" cy="3403537"/>
          </a:xfrm>
          <a:prstGeom prst="rect">
            <a:avLst/>
          </a:prstGeom>
        </p:spPr>
      </p:pic>
      <p:pic>
        <p:nvPicPr>
          <p:cNvPr id="5" name="Zástupný symbol pro obsah 8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287" y="1454148"/>
            <a:ext cx="3375885" cy="47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088" y="583474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Děkujeme za pozornost </a:t>
            </a:r>
            <a:br>
              <a:rPr lang="cs-CZ" dirty="0" smtClean="0"/>
            </a:br>
            <a:r>
              <a:rPr lang="cs-CZ" dirty="0" smtClean="0"/>
              <a:t>a něco malého na konec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64077" y="230216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                   </a:t>
            </a:r>
            <a:r>
              <a:rPr lang="cs-CZ" dirty="0">
                <a:hlinkClick r:id="rId2"/>
              </a:rPr>
              <a:t>https://www.youtube.com/watch?v=5pFU9FmyR20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8" y="1821147"/>
            <a:ext cx="3385735" cy="4676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hlinkClick r:id="rId2"/>
              </a:rPr>
              <a:t>https://im.novinky.cz/mynews/464/14644-top_foto1-dzm3o.jpg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http://www.mnisek.cz/obcan/informacni-servis/brdsky-kos-2017/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https://cs.wikipedia.org/wiki/Zora_Jandov%C3%A1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cs.wikipedia.org/wiki/Zden%C4%9Bk_Merta</a:t>
            </a:r>
            <a:endParaRPr lang="cs-CZ" dirty="0" smtClean="0"/>
          </a:p>
          <a:p>
            <a:r>
              <a:rPr lang="cs-CZ" dirty="0">
                <a:hlinkClick r:id="rId6"/>
              </a:rPr>
              <a:t>http://www.ctyricitka.cz/?</a:t>
            </a:r>
            <a:r>
              <a:rPr lang="cs-CZ" dirty="0" smtClean="0">
                <a:hlinkClick r:id="rId6"/>
              </a:rPr>
              <a:t>p=3384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dama.cz</a:t>
            </a:r>
            <a:r>
              <a:rPr lang="cs-CZ" dirty="0" smtClean="0">
                <a:hlinkClick r:id="rId7"/>
              </a:rPr>
              <a:t>/celebrity/</a:t>
            </a:r>
            <a:r>
              <a:rPr lang="cs-CZ" dirty="0" err="1" smtClean="0">
                <a:hlinkClick r:id="rId7"/>
              </a:rPr>
              <a:t>zora</a:t>
            </a:r>
            <a:r>
              <a:rPr lang="cs-CZ" dirty="0" smtClean="0">
                <a:hlinkClick r:id="rId7"/>
              </a:rPr>
              <a:t>-</a:t>
            </a:r>
            <a:r>
              <a:rPr lang="cs-CZ" dirty="0" err="1" smtClean="0">
                <a:hlinkClick r:id="rId7"/>
              </a:rPr>
              <a:t>jandova</a:t>
            </a:r>
            <a:r>
              <a:rPr lang="cs-CZ" dirty="0" smtClean="0">
                <a:hlinkClick r:id="rId7"/>
              </a:rPr>
              <a:t>-</a:t>
            </a:r>
            <a:r>
              <a:rPr lang="cs-CZ" dirty="0" err="1" smtClean="0">
                <a:hlinkClick r:id="rId7"/>
              </a:rPr>
              <a:t>tai</a:t>
            </a:r>
            <a:r>
              <a:rPr lang="cs-CZ" dirty="0" smtClean="0">
                <a:hlinkClick r:id="rId7"/>
              </a:rPr>
              <a:t>-</a:t>
            </a:r>
            <a:r>
              <a:rPr lang="cs-CZ" dirty="0" err="1" smtClean="0">
                <a:hlinkClick r:id="rId7"/>
              </a:rPr>
              <a:t>ci</a:t>
            </a:r>
            <a:r>
              <a:rPr lang="cs-CZ" dirty="0" smtClean="0">
                <a:hlinkClick r:id="rId7"/>
              </a:rPr>
              <a:t>-mi-</a:t>
            </a:r>
            <a:r>
              <a:rPr lang="cs-CZ" dirty="0" err="1" smtClean="0">
                <a:hlinkClick r:id="rId7"/>
              </a:rPr>
              <a:t>vylepsilo</a:t>
            </a:r>
            <a:r>
              <a:rPr lang="cs-CZ" dirty="0" smtClean="0">
                <a:hlinkClick r:id="rId7"/>
              </a:rPr>
              <a:t>-</a:t>
            </a:r>
            <a:r>
              <a:rPr lang="cs-CZ" dirty="0" err="1" smtClean="0">
                <a:hlinkClick r:id="rId7"/>
              </a:rPr>
              <a:t>rodinne</a:t>
            </a:r>
            <a:r>
              <a:rPr lang="cs-CZ" dirty="0" smtClean="0">
                <a:hlinkClick r:id="rId7"/>
              </a:rPr>
              <a:t>-mikroklima-20084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https://www.novinky.cz/koktejl/19592-zora-jandova-se-utkala-s-mistry-tai-ci.html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http://media.</a:t>
            </a:r>
            <a:r>
              <a:rPr lang="cs-CZ" dirty="0" err="1" smtClean="0">
                <a:hlinkClick r:id="rId9"/>
              </a:rPr>
              <a:t>dumazahrada.cz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cache</a:t>
            </a:r>
            <a:r>
              <a:rPr lang="cs-CZ" dirty="0" smtClean="0">
                <a:hlinkClick r:id="rId9"/>
              </a:rPr>
              <a:t>/43/89/4389732ea3bfbc280a6102eeaf8a82c0.jpg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10"/>
              </a:rPr>
              <a:t>http://www.dama.cz/2012/9/zora-480.jpg</a:t>
            </a:r>
            <a:endParaRPr lang="cs-CZ" dirty="0" smtClean="0"/>
          </a:p>
          <a:p>
            <a:r>
              <a:rPr lang="cs-CZ" dirty="0">
                <a:hlinkClick r:id="rId11"/>
              </a:rPr>
              <a:t>https://</a:t>
            </a:r>
            <a:r>
              <a:rPr lang="cs-CZ" dirty="0" smtClean="0">
                <a:hlinkClick r:id="rId11"/>
              </a:rPr>
              <a:t>www.youtube.com/watch?v=5pFU9FmyR20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64378"/>
            <a:ext cx="227948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iviaSeznam"/>
              </a:rPr>
              <a:t> 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</TotalTime>
  <Words>192</Words>
  <Application>Microsoft Office PowerPoint</Application>
  <PresentationFormat>Širokoúhlá obrazovka</PresentationFormat>
  <Paragraphs>48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Trebuchet MS</vt:lpstr>
      <vt:lpstr>TriviaSeznam</vt:lpstr>
      <vt:lpstr>Wingdings</vt:lpstr>
      <vt:lpstr>Wingdings 3</vt:lpstr>
      <vt:lpstr>Faseta</vt:lpstr>
      <vt:lpstr>Zora Jandová</vt:lpstr>
      <vt:lpstr>Život</vt:lpstr>
      <vt:lpstr>Rodina</vt:lpstr>
      <vt:lpstr>Obyvatelka Mníšku</vt:lpstr>
      <vt:lpstr>Zora Jandová a její sportovní život </vt:lpstr>
      <vt:lpstr>Spolupráce se základní školou </vt:lpstr>
      <vt:lpstr>Zora Jandová a Brdský kos</vt:lpstr>
      <vt:lpstr>Děkujeme za pozornost  a něco malého na konec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Zora Jandová</dc:title>
  <dc:creator>User</dc:creator>
  <cp:lastModifiedBy>Daniel Michal</cp:lastModifiedBy>
  <cp:revision>17</cp:revision>
  <dcterms:created xsi:type="dcterms:W3CDTF">2017-04-26T17:05:48Z</dcterms:created>
  <dcterms:modified xsi:type="dcterms:W3CDTF">2017-04-27T19:12:22Z</dcterms:modified>
</cp:coreProperties>
</file>