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4D19-7B55-46CA-A087-3DC53EA3CF8E}" type="datetimeFigureOut">
              <a:rPr lang="cs-CZ" smtClean="0"/>
              <a:pPr/>
              <a:t>27. 4. 2017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0A92-AC50-438F-8A00-B9F7A6FDF9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mek-mnisek.cz/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Výlet do </a:t>
            </a:r>
            <a:r>
              <a:rPr lang="cs-CZ" dirty="0" err="1" smtClean="0"/>
              <a:t>Dobřichovického</a:t>
            </a:r>
            <a:r>
              <a:rPr lang="cs-CZ" dirty="0" smtClean="0"/>
              <a:t> okolí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lip\Desktop\Karlstej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25144" y="-3843808"/>
            <a:ext cx="22269450" cy="131635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Algerian" pitchFamily="82" charset="0"/>
              </a:rPr>
              <a:t>Karlštejn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\Desktop\cesky-kras-7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5868144" cy="403244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Algerian" pitchFamily="82" charset="0"/>
              </a:rPr>
              <a:t>Karlštejnsko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lip\Desktop\30899--resizecrop-c946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112568" cy="403244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itchFamily="34" charset="0"/>
              </a:rPr>
              <a:t>Zámek </a:t>
            </a:r>
            <a:r>
              <a:rPr lang="cs-CZ" dirty="0">
                <a:latin typeface="Arial Narrow" pitchFamily="34" charset="0"/>
              </a:rPr>
              <a:t>D</a:t>
            </a:r>
            <a:r>
              <a:rPr lang="cs-CZ" dirty="0" smtClean="0">
                <a:latin typeface="Arial Narrow" pitchFamily="34" charset="0"/>
              </a:rPr>
              <a:t>obřichovice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Filip\Desktop\mnisek_pod_brdy4v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9813" y="-3038475"/>
            <a:ext cx="16202026" cy="108013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  <a:latin typeface="Algerian" pitchFamily="82" charset="0"/>
              </a:rPr>
              <a:t>Mníšek pod Brdy</a:t>
            </a:r>
            <a:endParaRPr lang="cs-CZ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lip\Desktop\jesky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solidFill>
                  <a:schemeClr val="bg1"/>
                </a:solidFill>
                <a:latin typeface="Britannic Bold" pitchFamily="34" charset="0"/>
              </a:rPr>
              <a:t>Koněpruské</a:t>
            </a:r>
            <a:r>
              <a:rPr lang="cs-CZ" dirty="0" smtClean="0">
                <a:solidFill>
                  <a:schemeClr val="bg1"/>
                </a:solidFill>
                <a:latin typeface="Britannic Bold" pitchFamily="34" charset="0"/>
              </a:rPr>
              <a:t> Jeskyně</a:t>
            </a:r>
            <a:endParaRPr lang="cs-CZ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Lom Amerika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7" name="Picture 3" descr="C:\Users\Filip\Desktop\VelkaAmerika_0327-520x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475252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lip\Desktop\TOM1d865d_ivan_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176464" cy="35283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Sv. Jan pod Skalou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err="1" smtClean="0"/>
              <a:t>Wikipedia</a:t>
            </a:r>
            <a:endParaRPr lang="cs-CZ" dirty="0" smtClean="0"/>
          </a:p>
          <a:p>
            <a:pPr algn="ctr"/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www.zamek-mnisek.cz/cs</a:t>
            </a:r>
            <a:endParaRPr lang="cs-CZ" dirty="0" smtClean="0"/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Předvádění na obrazovce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        Výlet do Dobřichovického okolí</vt:lpstr>
      <vt:lpstr>Karlštejn</vt:lpstr>
      <vt:lpstr>Karlštejnsko</vt:lpstr>
      <vt:lpstr>Zámek Dobřichovice</vt:lpstr>
      <vt:lpstr>Mníšek pod Brdy</vt:lpstr>
      <vt:lpstr>Koněpruské Jeskyně</vt:lpstr>
      <vt:lpstr>Lom Amerika</vt:lpstr>
      <vt:lpstr>Sv. Jan pod Skalou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Dobřichovické okolí</dc:title>
  <dc:creator>Filip</dc:creator>
  <cp:lastModifiedBy>Filip</cp:lastModifiedBy>
  <cp:revision>7</cp:revision>
  <dcterms:created xsi:type="dcterms:W3CDTF">2017-04-17T19:08:36Z</dcterms:created>
  <dcterms:modified xsi:type="dcterms:W3CDTF">2017-04-27T15:22:56Z</dcterms:modified>
</cp:coreProperties>
</file>