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6" d="100"/>
          <a:sy n="126" d="100"/>
        </p:scale>
        <p:origin x="-34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64D19-7B55-46CA-A087-3DC53EA3CF8E}" type="datetimeFigureOut">
              <a:rPr lang="cs-CZ" smtClean="0"/>
              <a:pPr/>
              <a:t>27. 4. 2017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60A92-AC50-438F-8A00-B9F7A6FDF96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64D19-7B55-46CA-A087-3DC53EA3CF8E}" type="datetimeFigureOut">
              <a:rPr lang="cs-CZ" smtClean="0"/>
              <a:pPr/>
              <a:t>27. 4. 2017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60A92-AC50-438F-8A00-B9F7A6FDF96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64D19-7B55-46CA-A087-3DC53EA3CF8E}" type="datetimeFigureOut">
              <a:rPr lang="cs-CZ" smtClean="0"/>
              <a:pPr/>
              <a:t>27. 4. 2017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60A92-AC50-438F-8A00-B9F7A6FDF96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64D19-7B55-46CA-A087-3DC53EA3CF8E}" type="datetimeFigureOut">
              <a:rPr lang="cs-CZ" smtClean="0"/>
              <a:pPr/>
              <a:t>27. 4. 2017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60A92-AC50-438F-8A00-B9F7A6FDF96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64D19-7B55-46CA-A087-3DC53EA3CF8E}" type="datetimeFigureOut">
              <a:rPr lang="cs-CZ" smtClean="0"/>
              <a:pPr/>
              <a:t>27. 4. 2017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60A92-AC50-438F-8A00-B9F7A6FDF96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64D19-7B55-46CA-A087-3DC53EA3CF8E}" type="datetimeFigureOut">
              <a:rPr lang="cs-CZ" smtClean="0"/>
              <a:pPr/>
              <a:t>27. 4. 2017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60A92-AC50-438F-8A00-B9F7A6FDF96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64D19-7B55-46CA-A087-3DC53EA3CF8E}" type="datetimeFigureOut">
              <a:rPr lang="cs-CZ" smtClean="0"/>
              <a:pPr/>
              <a:t>27. 4. 2017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60A92-AC50-438F-8A00-B9F7A6FDF96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64D19-7B55-46CA-A087-3DC53EA3CF8E}" type="datetimeFigureOut">
              <a:rPr lang="cs-CZ" smtClean="0"/>
              <a:pPr/>
              <a:t>27. 4. 2017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60A92-AC50-438F-8A00-B9F7A6FDF96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64D19-7B55-46CA-A087-3DC53EA3CF8E}" type="datetimeFigureOut">
              <a:rPr lang="cs-CZ" smtClean="0"/>
              <a:pPr/>
              <a:t>27. 4. 2017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60A92-AC50-438F-8A00-B9F7A6FDF96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64D19-7B55-46CA-A087-3DC53EA3CF8E}" type="datetimeFigureOut">
              <a:rPr lang="cs-CZ" smtClean="0"/>
              <a:pPr/>
              <a:t>27. 4. 2017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60A92-AC50-438F-8A00-B9F7A6FDF96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64D19-7B55-46CA-A087-3DC53EA3CF8E}" type="datetimeFigureOut">
              <a:rPr lang="cs-CZ" smtClean="0"/>
              <a:pPr/>
              <a:t>27. 4. 2017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60A92-AC50-438F-8A00-B9F7A6FDF96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F64D19-7B55-46CA-A087-3DC53EA3CF8E}" type="datetimeFigureOut">
              <a:rPr lang="cs-CZ" smtClean="0"/>
              <a:pPr/>
              <a:t>27. 4. 2017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860A92-AC50-438F-8A00-B9F7A6FDF96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zamek-mnisek.cz/cs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188640"/>
            <a:ext cx="7772400" cy="1152127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Výlet do </a:t>
            </a:r>
            <a:r>
              <a:rPr lang="cs-CZ" dirty="0" err="1" smtClean="0"/>
              <a:t>Dobřichovického</a:t>
            </a:r>
            <a:r>
              <a:rPr lang="cs-CZ" dirty="0" smtClean="0"/>
              <a:t> okolí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Filip\Desktop\Karlstejn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725144" y="-3843808"/>
            <a:ext cx="22269450" cy="13163550"/>
          </a:xfrm>
          <a:prstGeom prst="rect">
            <a:avLst/>
          </a:prstGeom>
          <a:noFill/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-108520" y="0"/>
            <a:ext cx="8229600" cy="1143000"/>
          </a:xfrm>
        </p:spPr>
        <p:txBody>
          <a:bodyPr/>
          <a:lstStyle/>
          <a:p>
            <a:pPr algn="l"/>
            <a:r>
              <a:rPr lang="cs-CZ" dirty="0" smtClean="0">
                <a:latin typeface="Algerian" pitchFamily="82" charset="0"/>
              </a:rPr>
              <a:t>Karlštejn</a:t>
            </a:r>
            <a:endParaRPr lang="cs-CZ" dirty="0">
              <a:latin typeface="Algerian" pitchFamily="82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Filip\Desktop\cesky-kras-700x4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052736"/>
            <a:ext cx="5868144" cy="4032448"/>
          </a:xfrm>
          <a:prstGeom prst="rect">
            <a:avLst/>
          </a:prstGeom>
          <a:noFill/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>
                <a:latin typeface="Algerian" pitchFamily="82" charset="0"/>
              </a:rPr>
              <a:t>Karlštejnsko</a:t>
            </a:r>
            <a:endParaRPr lang="cs-CZ" dirty="0">
              <a:latin typeface="Algerian" pitchFamily="82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Filip\Desktop\30899--resizecrop-c946x6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1268760"/>
            <a:ext cx="5112568" cy="4032448"/>
          </a:xfrm>
          <a:prstGeom prst="rect">
            <a:avLst/>
          </a:prstGeom>
          <a:noFill/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latin typeface="Arial Narrow" pitchFamily="34" charset="0"/>
              </a:rPr>
              <a:t>Zámek </a:t>
            </a:r>
            <a:r>
              <a:rPr lang="cs-CZ" dirty="0">
                <a:latin typeface="Arial Narrow" pitchFamily="34" charset="0"/>
              </a:rPr>
              <a:t>D</a:t>
            </a:r>
            <a:r>
              <a:rPr lang="cs-CZ" dirty="0" smtClean="0">
                <a:latin typeface="Arial Narrow" pitchFamily="34" charset="0"/>
              </a:rPr>
              <a:t>obřichovice</a:t>
            </a:r>
            <a:endParaRPr lang="cs-CZ" dirty="0">
              <a:latin typeface="Arial Narrow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Filip\Desktop\mnisek_pod_brdy4vel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309813" y="-3038475"/>
            <a:ext cx="16202026" cy="10801350"/>
          </a:xfrm>
          <a:prstGeom prst="rect">
            <a:avLst/>
          </a:prstGeom>
          <a:noFill/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 smtClean="0">
                <a:solidFill>
                  <a:schemeClr val="bg1"/>
                </a:solidFill>
                <a:latin typeface="Algerian" pitchFamily="82" charset="0"/>
              </a:rPr>
              <a:t>Mníšek pod Brdy</a:t>
            </a:r>
            <a:endParaRPr lang="cs-CZ" dirty="0">
              <a:solidFill>
                <a:schemeClr val="bg1"/>
              </a:solidFill>
              <a:latin typeface="Algerian" pitchFamily="82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Filip\Desktop\jeskyne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 err="1" smtClean="0">
                <a:solidFill>
                  <a:schemeClr val="bg1"/>
                </a:solidFill>
                <a:latin typeface="Britannic Bold" pitchFamily="34" charset="0"/>
              </a:rPr>
              <a:t>Koněpruské</a:t>
            </a:r>
            <a:r>
              <a:rPr lang="cs-CZ" dirty="0" smtClean="0">
                <a:solidFill>
                  <a:schemeClr val="bg1"/>
                </a:solidFill>
                <a:latin typeface="Britannic Bold" pitchFamily="34" charset="0"/>
              </a:rPr>
              <a:t> Jeskyně</a:t>
            </a:r>
            <a:endParaRPr lang="cs-CZ" dirty="0">
              <a:solidFill>
                <a:schemeClr val="bg1"/>
              </a:solidFill>
              <a:latin typeface="Britannic Bold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>
                <a:latin typeface="Algerian" pitchFamily="82" charset="0"/>
              </a:rPr>
              <a:t>Lom Amerika</a:t>
            </a:r>
            <a:endParaRPr lang="cs-CZ" dirty="0">
              <a:latin typeface="Algerian" pitchFamily="82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5013176"/>
            <a:ext cx="8229600" cy="1112987"/>
          </a:xfrm>
        </p:spPr>
        <p:txBody>
          <a:bodyPr/>
          <a:lstStyle/>
          <a:p>
            <a:endParaRPr lang="cs-CZ" dirty="0"/>
          </a:p>
        </p:txBody>
      </p:sp>
      <p:pic>
        <p:nvPicPr>
          <p:cNvPr id="6147" name="Picture 3" descr="C:\Users\Filip\Desktop\VelkaAmerika_0327-520x2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1052736"/>
            <a:ext cx="4752528" cy="28083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Filip\Desktop\TOM1d865d_ivan_7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1052736"/>
            <a:ext cx="4176464" cy="3528392"/>
          </a:xfrm>
          <a:prstGeom prst="rect">
            <a:avLst/>
          </a:prstGeom>
          <a:noFill/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Sv. Jan pod Skalou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ZDROJE: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cs-CZ" dirty="0" err="1" smtClean="0"/>
              <a:t>Wikipedia</a:t>
            </a:r>
            <a:endParaRPr lang="cs-CZ" dirty="0" smtClean="0"/>
          </a:p>
          <a:p>
            <a:pPr algn="ctr"/>
            <a:r>
              <a:rPr lang="cs-CZ" dirty="0" smtClean="0">
                <a:hlinkClick r:id="rId2"/>
              </a:rPr>
              <a:t>https://</a:t>
            </a:r>
            <a:r>
              <a:rPr lang="cs-CZ" dirty="0" smtClean="0">
                <a:hlinkClick r:id="rId2"/>
              </a:rPr>
              <a:t>www.zamek-mnisek.cz/cs</a:t>
            </a:r>
            <a:endParaRPr lang="cs-CZ" dirty="0" smtClean="0"/>
          </a:p>
          <a:p>
            <a:pPr algn="ctr"/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22</Words>
  <Application>Microsoft Office PowerPoint</Application>
  <PresentationFormat>Předvádění na obrazovce (4:3)</PresentationFormat>
  <Paragraphs>11</Paragraphs>
  <Slides>9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0" baseType="lpstr">
      <vt:lpstr>Motiv sady Office</vt:lpstr>
      <vt:lpstr>        Výlet do Dobřichovického okolí</vt:lpstr>
      <vt:lpstr>Karlštejn</vt:lpstr>
      <vt:lpstr>Karlštejnsko</vt:lpstr>
      <vt:lpstr>Zámek Dobřichovice</vt:lpstr>
      <vt:lpstr>Mníšek pod Brdy</vt:lpstr>
      <vt:lpstr>Koněpruské Jeskyně</vt:lpstr>
      <vt:lpstr>Lom Amerika</vt:lpstr>
      <vt:lpstr>Sv. Jan pod Skalou</vt:lpstr>
      <vt:lpstr>ZDROJE: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Dobřichovické okolí</dc:title>
  <dc:creator>Filip</dc:creator>
  <cp:lastModifiedBy>Filip</cp:lastModifiedBy>
  <cp:revision>7</cp:revision>
  <dcterms:created xsi:type="dcterms:W3CDTF">2017-04-17T19:08:36Z</dcterms:created>
  <dcterms:modified xsi:type="dcterms:W3CDTF">2017-04-27T15:22:56Z</dcterms:modified>
</cp:coreProperties>
</file>