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9"/>
  </p:notesMasterIdLst>
  <p:sldIdLst>
    <p:sldId id="262" r:id="rId2"/>
    <p:sldId id="256" r:id="rId3"/>
    <p:sldId id="257" r:id="rId4"/>
    <p:sldId id="263" r:id="rId5"/>
    <p:sldId id="259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D77C4-D358-470C-9DF6-3B31322E4E13}" type="datetimeFigureOut">
              <a:rPr lang="cs-CZ"/>
              <a:t>27. 4. 2017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AE708-6685-44A3-8DA0-B90D5621BE29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E708-6685-44A3-8DA0-B90D5621BE29}" type="slidenum">
              <a:rPr lang="cs-CZ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2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E708-6685-44A3-8DA0-B90D5621BE29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9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E708-6685-44A3-8DA0-B90D5621BE29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32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E708-6685-44A3-8DA0-B90D5621BE29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98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E708-6685-44A3-8DA0-B90D5621BE29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26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E708-6685-44A3-8DA0-B90D5621BE29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1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E708-6685-44A3-8DA0-B90D5621BE29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1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8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2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71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7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6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9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5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9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2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5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4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18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5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3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1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atabazeknih.cz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i="1" u="sng">
                <a:solidFill>
                  <a:srgbClr val="FFFFFF"/>
                </a:solidFill>
                <a:latin typeface="Century Gothic"/>
              </a:rPr>
              <a:t>Významná osobnost v okolí Dobřichovic</a:t>
            </a:r>
            <a:endParaRPr lang="cs-CZ" b="1" i="1" u="sng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065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r="1545"/>
          <a:stretch/>
        </p:blipFill>
        <p:spPr>
          <a:xfrm>
            <a:off x="7430689" y="538537"/>
            <a:ext cx="3416888" cy="521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4424" y="847726"/>
            <a:ext cx="6150510" cy="1775158"/>
          </a:xfrm>
        </p:spPr>
        <p:txBody>
          <a:bodyPr>
            <a:normAutofit/>
          </a:bodyPr>
          <a:lstStyle/>
          <a:p>
            <a:r>
              <a:rPr lang="cs-CZ">
                <a:latin typeface="Century Gothic"/>
              </a:rPr>
              <a:t>Josef Klíma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4424" y="3777915"/>
            <a:ext cx="6150510" cy="168442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cap="none">
                <a:solidFill>
                  <a:srgbClr val="FFFFFF"/>
                </a:solidFill>
                <a:latin typeface="Century Gothic" panose="020B0502020202020204" pitchFamily="34" charset="0"/>
              </a:rPr>
              <a:t>Narozen 19.března 1951.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cap="none">
                <a:solidFill>
                  <a:srgbClr val="FFFFFF"/>
                </a:solidFill>
                <a:latin typeface="Century Gothic" panose="020B0502020202020204" pitchFamily="34" charset="0"/>
              </a:rPr>
              <a:t>Český novinář, spisovatel a televizní reportér.</a:t>
            </a:r>
          </a:p>
        </p:txBody>
      </p:sp>
    </p:spTree>
    <p:extLst>
      <p:ext uri="{BB962C8B-B14F-4D97-AF65-F5344CB8AC3E}">
        <p14:creationId xmlns:p14="http://schemas.microsoft.com/office/powerpoint/2010/main" val="1396130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980" y="973138"/>
            <a:ext cx="3916045" cy="1020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1" u="sng" kern="1200" err="1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Očima</a:t>
            </a:r>
            <a:r>
              <a:rPr lang="en-US" sz="2800" b="1" i="1" u="sng" kern="120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 Josefa </a:t>
            </a:r>
            <a:r>
              <a:rPr lang="en-US" sz="2800" b="1" i="1" u="sng" kern="1200" err="1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Klímy</a:t>
            </a:r>
          </a:p>
        </p:txBody>
      </p:sp>
      <p:pic>
        <p:nvPicPr>
          <p:cNvPr id="5" name="Zástupný symbol obrázku 4" descr="485470_ocima-josefa-klimy-grafika-s-logem_image_620x34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6324600" y="904875"/>
            <a:ext cx="5553282" cy="429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8980" y="1993900"/>
            <a:ext cx="5006898" cy="4716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chemeClr val="bg1"/>
                </a:solidFill>
              </a:rPr>
              <a:t>Jeho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nejúspěšnější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pořad</a:t>
            </a:r>
            <a:endParaRPr lang="en-US" sz="18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FFFFFF"/>
                </a:solidFill>
              </a:rPr>
              <a:t>Publicistická</a:t>
            </a:r>
            <a:r>
              <a:rPr lang="en-US" sz="1800">
                <a:solidFill>
                  <a:srgbClr val="FFFFFF"/>
                </a:solidFill>
              </a:rPr>
              <a:t> show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FFFFFF"/>
                </a:solidFill>
              </a:rPr>
              <a:t>Věnuje</a:t>
            </a:r>
            <a:r>
              <a:rPr lang="en-US" sz="1800">
                <a:solidFill>
                  <a:srgbClr val="FFFFFF"/>
                </a:solidFill>
              </a:rPr>
              <a:t> se </a:t>
            </a:r>
            <a:r>
              <a:rPr lang="en-US" sz="1800" err="1">
                <a:solidFill>
                  <a:srgbClr val="FFFFFF"/>
                </a:solidFill>
              </a:rPr>
              <a:t>kauzám</a:t>
            </a:r>
            <a:r>
              <a:rPr lang="en-US" sz="180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1338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62" name="Group 6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3" name="Rectangle 6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Oval 6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Oval 6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Oval 6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Oval 6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Oval 6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Oval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1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2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8" name="Group 7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79" name="Oval 7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Oval 7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100728" y="402165"/>
              <a:ext cx="4667937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68624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59735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4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Obrázek 6" descr="vlna-josef-klima-0.jpg.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40" y="752475"/>
            <a:ext cx="2448014" cy="3285925"/>
          </a:xfrm>
          <a:prstGeom prst="rect">
            <a:avLst/>
          </a:prstGeom>
        </p:spPr>
      </p:pic>
      <p:pic>
        <p:nvPicPr>
          <p:cNvPr id="5" name="Zástupný symbol obrázku 4" descr="mid_brutalita-Ij9-22811.jpg"/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/>
          <a:stretch/>
        </p:blipFill>
        <p:spPr>
          <a:xfrm>
            <a:off x="6429375" y="3421811"/>
            <a:ext cx="1726226" cy="2935357"/>
          </a:xfrm>
          <a:prstGeom prst="rect">
            <a:avLst/>
          </a:prstGeom>
        </p:spPr>
      </p:pic>
      <p:pic>
        <p:nvPicPr>
          <p:cNvPr id="6" name="Obrázek 5" descr="9788087423004.jpg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9582785" y="3028950"/>
            <a:ext cx="1954466" cy="2839071"/>
          </a:xfrm>
          <a:prstGeom prst="rect">
            <a:avLst/>
          </a:prstGeom>
        </p:spPr>
      </p:pic>
      <p:sp>
        <p:nvSpPr>
          <p:cNvPr id="86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28335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u="sng" err="1"/>
              <a:t>Jeho</a:t>
            </a:r>
            <a:r>
              <a:rPr lang="en-US" b="1" i="1" u="sng"/>
              <a:t> </a:t>
            </a:r>
            <a:r>
              <a:rPr lang="en-US" b="1" i="1" u="sng" err="1"/>
              <a:t>knihy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9098" y="2418735"/>
            <a:ext cx="5283359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err="1">
                <a:solidFill>
                  <a:schemeClr val="bg1"/>
                </a:solidFill>
              </a:rPr>
              <a:t>Brutalita</a:t>
            </a:r>
          </a:p>
          <a:p>
            <a:pPr>
              <a:buFont typeface="Wingdings 3" charset="2"/>
              <a:buChar char=""/>
            </a:pPr>
            <a:r>
              <a:rPr lang="en-US" err="1">
                <a:solidFill>
                  <a:schemeClr val="bg1"/>
                </a:solidFill>
              </a:rPr>
              <a:t>Vlna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Pravda o </a:t>
            </a:r>
            <a:r>
              <a:rPr lang="en-US" err="1">
                <a:solidFill>
                  <a:schemeClr val="bg1"/>
                </a:solidFill>
              </a:rPr>
              <a:t>Kajínkovi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A </a:t>
            </a:r>
            <a:r>
              <a:rPr lang="en-US" err="1">
                <a:solidFill>
                  <a:schemeClr val="bg1"/>
                </a:solidFill>
              </a:rPr>
              <a:t>další</a:t>
            </a:r>
            <a:r>
              <a:rPr lang="en-US">
                <a:solidFill>
                  <a:schemeClr val="bg1"/>
                </a:solidFill>
              </a:rPr>
              <a:t>....</a:t>
            </a:r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05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000" b="1" i="1" u="sng" kern="120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Zájmy</a:t>
            </a:r>
            <a:r>
              <a:rPr lang="en-US" sz="4000" b="1" i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</a:t>
            </a:r>
            <a:endParaRPr lang="en-US" sz="4000" b="1" i="1" u="sng" kern="1200">
              <a:solidFill>
                <a:srgbClr val="EBEBEB"/>
              </a:solidFill>
              <a:latin typeface="Century Gothic"/>
            </a:endParaRPr>
          </a:p>
        </p:txBody>
      </p:sp>
      <p:pic>
        <p:nvPicPr>
          <p:cNvPr id="5" name="Zástupný symbol obrázku 4" descr="josef_klima_2.jpg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/>
          <a:stretch/>
        </p:blipFill>
        <p:spPr>
          <a:xfrm>
            <a:off x="1509035" y="2521590"/>
            <a:ext cx="2292703" cy="306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12936" y="2347022"/>
            <a:ext cx="6551597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404040"/>
                </a:solidFill>
              </a:rPr>
              <a:t>Jeho</a:t>
            </a:r>
            <a:r>
              <a:rPr lang="en-US" sz="1800">
                <a:solidFill>
                  <a:srgbClr val="404040"/>
                </a:solidFill>
              </a:rPr>
              <a:t> </a:t>
            </a:r>
            <a:r>
              <a:rPr lang="en-US" sz="1800" err="1">
                <a:solidFill>
                  <a:srgbClr val="404040"/>
                </a:solidFill>
              </a:rPr>
              <a:t>práce</a:t>
            </a:r>
            <a:r>
              <a:rPr lang="en-US" sz="1800">
                <a:solidFill>
                  <a:srgbClr val="404040"/>
                </a:solidFill>
              </a:rPr>
              <a:t> (</a:t>
            </a:r>
            <a:r>
              <a:rPr lang="en-US" sz="1800" err="1">
                <a:solidFill>
                  <a:srgbClr val="404040"/>
                </a:solidFill>
              </a:rPr>
              <a:t>televizní</a:t>
            </a:r>
            <a:r>
              <a:rPr lang="en-US" sz="1800">
                <a:solidFill>
                  <a:srgbClr val="404040"/>
                </a:solidFill>
              </a:rPr>
              <a:t> </a:t>
            </a:r>
            <a:r>
              <a:rPr lang="en-US" sz="1800" err="1">
                <a:solidFill>
                  <a:srgbClr val="404040"/>
                </a:solidFill>
              </a:rPr>
              <a:t>reporterství</a:t>
            </a:r>
            <a:r>
              <a:rPr lang="en-US" sz="1800">
                <a:solidFill>
                  <a:srgbClr val="404040"/>
                </a:solidFill>
              </a:rPr>
              <a:t>)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404040"/>
                </a:solidFill>
              </a:rPr>
              <a:t>Procházky</a:t>
            </a:r>
            <a:r>
              <a:rPr lang="en-US" sz="1800">
                <a:solidFill>
                  <a:srgbClr val="404040"/>
                </a:solidFill>
              </a:rPr>
              <a:t> se </a:t>
            </a:r>
            <a:r>
              <a:rPr lang="en-US" sz="1800" err="1">
                <a:solidFill>
                  <a:srgbClr val="404040"/>
                </a:solidFill>
              </a:rPr>
              <a:t>psem</a:t>
            </a:r>
            <a:r>
              <a:rPr lang="en-US" sz="1800">
                <a:solidFill>
                  <a:srgbClr val="404040"/>
                </a:solidFill>
              </a:rPr>
              <a:t> 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404040"/>
                </a:solidFill>
              </a:rPr>
              <a:t>Rodina  </a:t>
            </a:r>
            <a:endParaRPr lang="cs-CZ" sz="1800">
              <a:solidFill>
                <a:srgbClr val="404040"/>
              </a:solidFill>
            </a:endParaRPr>
          </a:p>
          <a:p>
            <a:br>
              <a:rPr lang="en-US" sz="1800">
                <a:solidFill>
                  <a:schemeClr val="tx1"/>
                </a:solidFill>
              </a:rPr>
            </a:b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46" name="Group 4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5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6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0" name="Group 5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1" name="Rectangle 6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Oval 6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Oval 6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Oval 6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Oval 6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Oval 6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Oval 6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9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0" name="Rectangle 6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Zástupný symbol obrázku 6" descr="stažený soubor (3).jpg"/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/>
          <a:stretch/>
        </p:blipFill>
        <p:spPr>
          <a:xfrm>
            <a:off x="5133975" y="657225"/>
            <a:ext cx="5250498" cy="5250498"/>
          </a:xfrm>
          <a:prstGeom prst="rect">
            <a:avLst/>
          </a:prstGeom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3171825"/>
            <a:ext cx="3133726" cy="10202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Děkujeme za pozornost </a:t>
            </a:r>
            <a:r>
              <a:rPr lang="en-US" sz="1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17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700" b="0" i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01395" y="139065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88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t="12400" r="-1" b="-1"/>
          <a:stretch/>
        </p:blipFill>
        <p:spPr>
          <a:xfrm>
            <a:off x="314325" y="419100"/>
            <a:ext cx="11243734" cy="5909733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/>
              <a:t>zdroje: wikipedie.com</a:t>
            </a:r>
            <a:br>
              <a:rPr lang="en-US" sz="3000"/>
            </a:br>
            <a:r>
              <a:rPr lang="en-US" sz="3000"/>
              <a:t>             prima play.com</a:t>
            </a:r>
            <a:br>
              <a:rPr lang="en-US" sz="3000"/>
            </a:br>
            <a:r>
              <a:rPr lang="en-US" sz="3000">
                <a:hlinkClick r:id="rId5"/>
              </a:rPr>
              <a:t>http://www.databazeknih.cz</a:t>
            </a:r>
            <a:br>
              <a:rPr lang="en-US" sz="3000"/>
            </a:br>
            <a:r>
              <a:rPr lang="en-US" sz="3000"/>
              <a:t>google obrázky</a:t>
            </a:r>
            <a:br>
              <a:rPr lang="en-US" sz="3000"/>
            </a:br>
            <a:br>
              <a:rPr lang="en-US" sz="3000"/>
            </a:br>
            <a:r>
              <a:rPr lang="en-US" sz="3000"/>
              <a:t>             </a:t>
            </a:r>
            <a:br>
              <a:rPr lang="en-US" sz="3000"/>
            </a:br>
            <a:r>
              <a:rPr lang="en-US" sz="3000"/>
              <a:t> 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7245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5719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Zasedací místnost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Zasedací místnost Ion</vt:lpstr>
      <vt:lpstr>Významná osobnost v okolí Dobřichovic</vt:lpstr>
      <vt:lpstr>Josef Klíma </vt:lpstr>
      <vt:lpstr>Očima Josefa Klímy</vt:lpstr>
      <vt:lpstr>Jeho knihy</vt:lpstr>
      <vt:lpstr> Zájmy </vt:lpstr>
      <vt:lpstr>Děkujeme za pozornost    </vt:lpstr>
      <vt:lpstr>zdroje: wikipedie.com              prima play.com http://www.databazeknih.cz google obrázky              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Významná osobnost v okolí Dobřichovic</dc:title>
  <cp:revision>1</cp:revision>
  <dcterms:modified xsi:type="dcterms:W3CDTF">2017-04-27T13:30:06Z</dcterms:modified>
</cp:coreProperties>
</file>