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notesMasterIdLst>
    <p:notesMasterId r:id="rId9"/>
  </p:notesMasterIdLst>
  <p:sldIdLst>
    <p:sldId id="262" r:id="rId2"/>
    <p:sldId id="256" r:id="rId3"/>
    <p:sldId id="257" r:id="rId4"/>
    <p:sldId id="263" r:id="rId5"/>
    <p:sldId id="259" r:id="rId6"/>
    <p:sldId id="264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D77C4-D358-470C-9DF6-3B31322E4E13}" type="datetimeFigureOut">
              <a:rPr lang="cs-CZ"/>
              <a:t>27. 4. 2017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AE708-6685-44A3-8DA0-B90D5621BE29}" type="slidenum">
              <a:rPr lang="cs-CZ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5828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9492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320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0989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5260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214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4AE708-6685-44A3-8DA0-B90D5621BE29}" type="slidenum">
              <a:rPr lang="cs-CZ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871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383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65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74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187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153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17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4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93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410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024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071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376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862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596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158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09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828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4/27/2017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26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databazeknih.cz" TargetMode="Externa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cs-CZ" b="1" i="1" u="sng">
                <a:solidFill>
                  <a:srgbClr val="FFFFFF"/>
                </a:solidFill>
                <a:latin typeface="Century Gothic"/>
              </a:rPr>
              <a:t>Významná osobnost v okolí Dobřichovic</a:t>
            </a:r>
            <a:endParaRPr lang="cs-CZ" b="1" i="1" u="sng">
              <a:solidFill>
                <a:schemeClr val="tx1"/>
              </a:solidFill>
              <a:latin typeface="Century Gothic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50657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r="1545"/>
          <a:stretch/>
        </p:blipFill>
        <p:spPr>
          <a:xfrm>
            <a:off x="7430689" y="538537"/>
            <a:ext cx="3416888" cy="5218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14424" y="847726"/>
            <a:ext cx="6150510" cy="1775158"/>
          </a:xfrm>
        </p:spPr>
        <p:txBody>
          <a:bodyPr>
            <a:normAutofit/>
          </a:bodyPr>
          <a:lstStyle/>
          <a:p>
            <a:r>
              <a:rPr lang="cs-CZ">
                <a:latin typeface="Century Gothic"/>
              </a:rPr>
              <a:t>Josef Klíma 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14424" y="3777915"/>
            <a:ext cx="6150510" cy="1684421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cap="none">
                <a:solidFill>
                  <a:srgbClr val="FFFFFF"/>
                </a:solidFill>
                <a:latin typeface="Century Gothic" panose="020B0502020202020204" pitchFamily="34" charset="0"/>
              </a:rPr>
              <a:t>Narozen 19.března 1951.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cap="none">
                <a:solidFill>
                  <a:srgbClr val="FFFFFF"/>
                </a:solidFill>
                <a:latin typeface="Century Gothic" panose="020B0502020202020204" pitchFamily="34" charset="0"/>
              </a:rPr>
              <a:t>Český novinář, spisovatel a televizní reportér.</a:t>
            </a:r>
          </a:p>
        </p:txBody>
      </p:sp>
    </p:spTree>
    <p:extLst>
      <p:ext uri="{BB962C8B-B14F-4D97-AF65-F5344CB8AC3E}">
        <p14:creationId xmlns:p14="http://schemas.microsoft.com/office/powerpoint/2010/main" val="13961308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8980" y="973138"/>
            <a:ext cx="3916045" cy="10207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i="1" u="sng" kern="1200" err="1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Očima</a:t>
            </a:r>
            <a:r>
              <a:rPr lang="en-US" sz="2800" b="1" i="1" u="sng" kern="1200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 Josefa </a:t>
            </a:r>
            <a:r>
              <a:rPr lang="en-US" sz="2800" b="1" i="1" u="sng" kern="1200" err="1">
                <a:solidFill>
                  <a:srgbClr val="EBEBEB"/>
                </a:solidFill>
                <a:latin typeface="Century Gothic"/>
                <a:ea typeface="+mj-ea"/>
                <a:cs typeface="+mj-cs"/>
              </a:rPr>
              <a:t>Klímy</a:t>
            </a:r>
          </a:p>
        </p:txBody>
      </p:sp>
      <p:pic>
        <p:nvPicPr>
          <p:cNvPr id="5" name="Zástupný symbol obrázku 4" descr="485470_ocima-josefa-klimy-grafika-s-logem_image_620x349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6324600" y="904875"/>
            <a:ext cx="5553282" cy="4298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28980" y="1993900"/>
            <a:ext cx="5006898" cy="47169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err="1">
                <a:solidFill>
                  <a:schemeClr val="bg1"/>
                </a:solidFill>
              </a:rPr>
              <a:t>Jeho</a:t>
            </a:r>
            <a:r>
              <a:rPr lang="en-US" sz="1800">
                <a:solidFill>
                  <a:schemeClr val="bg1"/>
                </a:solidFill>
              </a:rPr>
              <a:t> </a:t>
            </a:r>
            <a:r>
              <a:rPr lang="en-US" sz="1800" err="1">
                <a:solidFill>
                  <a:schemeClr val="bg1"/>
                </a:solidFill>
              </a:rPr>
              <a:t>nejúspěšnější</a:t>
            </a:r>
            <a:r>
              <a:rPr lang="en-US" sz="1800">
                <a:solidFill>
                  <a:schemeClr val="bg1"/>
                </a:solidFill>
              </a:rPr>
              <a:t> </a:t>
            </a:r>
            <a:r>
              <a:rPr lang="en-US" sz="1800" err="1">
                <a:solidFill>
                  <a:schemeClr val="bg1"/>
                </a:solidFill>
              </a:rPr>
              <a:t>pořad</a:t>
            </a:r>
            <a:endParaRPr lang="en-US" sz="18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err="1">
                <a:solidFill>
                  <a:srgbClr val="FFFFFF"/>
                </a:solidFill>
              </a:rPr>
              <a:t>Publicistická</a:t>
            </a:r>
            <a:r>
              <a:rPr lang="en-US" sz="1800">
                <a:solidFill>
                  <a:srgbClr val="FFFFFF"/>
                </a:solidFill>
              </a:rPr>
              <a:t> show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err="1">
                <a:solidFill>
                  <a:srgbClr val="FFFFFF"/>
                </a:solidFill>
              </a:rPr>
              <a:t>Věnuje</a:t>
            </a:r>
            <a:r>
              <a:rPr lang="en-US" sz="1800">
                <a:solidFill>
                  <a:srgbClr val="FFFFFF"/>
                </a:solidFill>
              </a:rPr>
              <a:t> se </a:t>
            </a:r>
            <a:r>
              <a:rPr lang="en-US" sz="1800" err="1">
                <a:solidFill>
                  <a:srgbClr val="FFFFFF"/>
                </a:solidFill>
              </a:rPr>
              <a:t>kauzám</a:t>
            </a:r>
            <a:r>
              <a:rPr lang="en-US" sz="1800">
                <a:solidFill>
                  <a:srgbClr val="FFFFFF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613381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62" name="Group 6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3" name="Rectangle 6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Oval 6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Oval 6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Oval 6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Oval 6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Oval 6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9" name="Oval 6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0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1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2" name="Freeform 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Rectangle 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duotone>
                <a:schemeClr val="dk2">
                  <a:shade val="42000"/>
                  <a:hueMod val="42000"/>
                  <a:satMod val="124000"/>
                  <a:lumMod val="62000"/>
                </a:schemeClr>
                <a:schemeClr val="dk2">
                  <a:tint val="96000"/>
                  <a:satMod val="13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8" name="Group 77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587"/>
            <a:ext cx="12192000" cy="6856413"/>
            <a:chOff x="0" y="1587"/>
            <a:chExt cx="12192000" cy="6856413"/>
          </a:xfrm>
        </p:grpSpPr>
        <p:sp>
          <p:nvSpPr>
            <p:cNvPr id="79" name="Oval 7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Oval 7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8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100728" y="402165"/>
              <a:ext cx="4667937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368624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3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459735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4" name="Freeform 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pic>
        <p:nvPicPr>
          <p:cNvPr id="7" name="Obrázek 6" descr="vlna-josef-klima-0.jpg.bi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240" y="752475"/>
            <a:ext cx="2448014" cy="3285925"/>
          </a:xfrm>
          <a:prstGeom prst="rect">
            <a:avLst/>
          </a:prstGeom>
        </p:spPr>
      </p:pic>
      <p:pic>
        <p:nvPicPr>
          <p:cNvPr id="5" name="Zástupný symbol obrázku 4" descr="mid_brutalita-Ij9-22811.jpg"/>
          <p:cNvPicPr>
            <a:picLocks noGrp="1" noChangeAspect="1"/>
          </p:cNvPicPr>
          <p:nvPr>
            <p:ph type="pic" idx="1"/>
          </p:nvPr>
        </p:nvPicPr>
        <p:blipFill rotWithShape="1">
          <a:blip r:embed="rId5"/>
          <a:srcRect/>
          <a:stretch/>
        </p:blipFill>
        <p:spPr>
          <a:xfrm>
            <a:off x="6429375" y="3421811"/>
            <a:ext cx="1726226" cy="2935357"/>
          </a:xfrm>
          <a:prstGeom prst="rect">
            <a:avLst/>
          </a:prstGeom>
        </p:spPr>
      </p:pic>
      <p:pic>
        <p:nvPicPr>
          <p:cNvPr id="6" name="Obrázek 5" descr="9788087423004.jpg"/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9582785" y="3028950"/>
            <a:ext cx="1954466" cy="2839071"/>
          </a:xfrm>
          <a:prstGeom prst="rect">
            <a:avLst/>
          </a:prstGeom>
        </p:spPr>
      </p:pic>
      <p:sp>
        <p:nvSpPr>
          <p:cNvPr id="86" name="Rectangle 8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9098" y="629265"/>
            <a:ext cx="5283359" cy="16223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u="sng" err="1"/>
              <a:t>Jeho</a:t>
            </a:r>
            <a:r>
              <a:rPr lang="en-US" b="1" i="1" u="sng"/>
              <a:t> </a:t>
            </a:r>
            <a:r>
              <a:rPr lang="en-US" b="1" i="1" u="sng" err="1"/>
              <a:t>knihy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9098" y="2418735"/>
            <a:ext cx="5283359" cy="38117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err="1">
                <a:solidFill>
                  <a:schemeClr val="bg1"/>
                </a:solidFill>
              </a:rPr>
              <a:t>Brutalita</a:t>
            </a:r>
          </a:p>
          <a:p>
            <a:pPr>
              <a:buFont typeface="Wingdings 3" charset="2"/>
              <a:buChar char=""/>
            </a:pPr>
            <a:r>
              <a:rPr lang="en-US" err="1">
                <a:solidFill>
                  <a:schemeClr val="bg1"/>
                </a:solidFill>
              </a:rPr>
              <a:t>Vlna</a:t>
            </a:r>
          </a:p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Pravda o </a:t>
            </a:r>
            <a:r>
              <a:rPr lang="en-US" err="1">
                <a:solidFill>
                  <a:schemeClr val="bg1"/>
                </a:solidFill>
              </a:rPr>
              <a:t>Kajínkovi</a:t>
            </a:r>
          </a:p>
          <a:p>
            <a:pPr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A </a:t>
            </a:r>
            <a:r>
              <a:rPr lang="en-US" err="1">
                <a:solidFill>
                  <a:schemeClr val="bg1"/>
                </a:solidFill>
              </a:rPr>
              <a:t>další</a:t>
            </a:r>
            <a:r>
              <a:rPr lang="en-US">
                <a:solidFill>
                  <a:schemeClr val="bg1"/>
                </a:solidFill>
              </a:rPr>
              <a:t>....</a:t>
            </a:r>
          </a:p>
          <a:p>
            <a:pPr>
              <a:buFont typeface="Wingdings 3" charset="2"/>
              <a:buChar char=""/>
            </a:pPr>
            <a:endParaRPr lang="en-US">
              <a:solidFill>
                <a:schemeClr val="bg1"/>
              </a:solidFill>
            </a:endParaRPr>
          </a:p>
          <a:p>
            <a:pPr>
              <a:buFont typeface="Wingdings 3" charset="2"/>
              <a:buChar char=""/>
            </a:pPr>
            <a:endParaRPr lang="en-US">
              <a:solidFill>
                <a:schemeClr val="bg1"/>
              </a:solidFill>
            </a:endParaRPr>
          </a:p>
          <a:p>
            <a:pPr>
              <a:buFont typeface="Wingdings 3" charset="2"/>
              <a:buChar char="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2058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 </a:t>
            </a:r>
            <a:r>
              <a:rPr lang="en-US" sz="4000" b="1" i="1" u="sng" kern="1200" err="1">
                <a:solidFill>
                  <a:schemeClr val="bg2"/>
                </a:solidFill>
                <a:latin typeface="+mj-lt"/>
                <a:ea typeface="+mj-ea"/>
                <a:cs typeface="+mj-cs"/>
              </a:rPr>
              <a:t>Zájmy</a:t>
            </a:r>
            <a:r>
              <a:rPr lang="en-US" sz="4000" b="1" i="1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 </a:t>
            </a:r>
            <a:endParaRPr lang="en-US" sz="4000" b="1" i="1" u="sng" kern="1200">
              <a:solidFill>
                <a:srgbClr val="EBEBEB"/>
              </a:solidFill>
              <a:latin typeface="Century Gothic"/>
            </a:endParaRPr>
          </a:p>
        </p:txBody>
      </p:sp>
      <p:pic>
        <p:nvPicPr>
          <p:cNvPr id="5" name="Zástupný symbol obrázku 4" descr="josef_klima_2.jpg"/>
          <p:cNvPicPr>
            <a:picLocks noGrp="1" noChangeAspect="1"/>
          </p:cNvPicPr>
          <p:nvPr>
            <p:ph type="pic" idx="1"/>
          </p:nvPr>
        </p:nvPicPr>
        <p:blipFill rotWithShape="1">
          <a:blip r:embed="rId3"/>
          <a:srcRect/>
          <a:stretch/>
        </p:blipFill>
        <p:spPr>
          <a:xfrm>
            <a:off x="1509035" y="2521590"/>
            <a:ext cx="2292703" cy="3067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12936" y="2347022"/>
            <a:ext cx="6551597" cy="3416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err="1">
                <a:solidFill>
                  <a:srgbClr val="404040"/>
                </a:solidFill>
              </a:rPr>
              <a:t>Jeho</a:t>
            </a:r>
            <a:r>
              <a:rPr lang="en-US" sz="1800">
                <a:solidFill>
                  <a:srgbClr val="404040"/>
                </a:solidFill>
              </a:rPr>
              <a:t> </a:t>
            </a:r>
            <a:r>
              <a:rPr lang="en-US" sz="1800" err="1">
                <a:solidFill>
                  <a:srgbClr val="404040"/>
                </a:solidFill>
              </a:rPr>
              <a:t>práce</a:t>
            </a:r>
            <a:r>
              <a:rPr lang="en-US" sz="1800">
                <a:solidFill>
                  <a:srgbClr val="404040"/>
                </a:solidFill>
              </a:rPr>
              <a:t> (</a:t>
            </a:r>
            <a:r>
              <a:rPr lang="en-US" sz="1800" err="1">
                <a:solidFill>
                  <a:srgbClr val="404040"/>
                </a:solidFill>
              </a:rPr>
              <a:t>televizní</a:t>
            </a:r>
            <a:r>
              <a:rPr lang="en-US" sz="1800">
                <a:solidFill>
                  <a:srgbClr val="404040"/>
                </a:solidFill>
              </a:rPr>
              <a:t> </a:t>
            </a:r>
            <a:r>
              <a:rPr lang="en-US" sz="1800" err="1">
                <a:solidFill>
                  <a:srgbClr val="404040"/>
                </a:solidFill>
              </a:rPr>
              <a:t>reporterství</a:t>
            </a:r>
            <a:r>
              <a:rPr lang="en-US" sz="1800">
                <a:solidFill>
                  <a:srgbClr val="404040"/>
                </a:solidFill>
              </a:rPr>
              <a:t>)</a:t>
            </a:r>
            <a:endParaRPr lang="en-US" sz="180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err="1">
                <a:solidFill>
                  <a:srgbClr val="404040"/>
                </a:solidFill>
              </a:rPr>
              <a:t>Procházky</a:t>
            </a:r>
            <a:r>
              <a:rPr lang="en-US" sz="1800">
                <a:solidFill>
                  <a:srgbClr val="404040"/>
                </a:solidFill>
              </a:rPr>
              <a:t> se </a:t>
            </a:r>
            <a:r>
              <a:rPr lang="en-US" sz="1800" err="1">
                <a:solidFill>
                  <a:srgbClr val="404040"/>
                </a:solidFill>
              </a:rPr>
              <a:t>psem</a:t>
            </a:r>
            <a:r>
              <a:rPr lang="en-US" sz="1800">
                <a:solidFill>
                  <a:srgbClr val="404040"/>
                </a:solidFill>
              </a:rPr>
              <a:t> </a:t>
            </a:r>
            <a:endParaRPr lang="en-US" sz="180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404040"/>
                </a:solidFill>
              </a:rPr>
              <a:t>Rodina  </a:t>
            </a:r>
            <a:endParaRPr lang="cs-CZ" sz="1800">
              <a:solidFill>
                <a:srgbClr val="404040"/>
              </a:solidFill>
            </a:endParaRPr>
          </a:p>
          <a:p>
            <a:br>
              <a:rPr lang="en-US" sz="1800">
                <a:solidFill>
                  <a:schemeClr val="tx1"/>
                </a:solidFill>
              </a:rPr>
            </a:br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018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46" name="Group 45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7" name="Rectangle 4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Oval 4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Oval 4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Oval 5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Oval 5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Oval 5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55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56" name="Freeform 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58" name="Rectangle 5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60" name="Group 59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1" name="Rectangle 6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Oval 6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Oval 6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Oval 6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Oval 6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Oval 6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Oval 6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69" name="Freeform 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0" name="Rectangle 6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Freeform 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pic>
        <p:nvPicPr>
          <p:cNvPr id="7" name="Zástupný symbol obrázku 6" descr="stažený soubor (3).jpg"/>
          <p:cNvPicPr>
            <a:picLocks noGrp="1" noChangeAspect="1"/>
          </p:cNvPicPr>
          <p:nvPr>
            <p:ph type="pic" idx="1"/>
          </p:nvPr>
        </p:nvPicPr>
        <p:blipFill rotWithShape="1">
          <a:blip r:embed="rId4"/>
          <a:srcRect/>
          <a:stretch/>
        </p:blipFill>
        <p:spPr>
          <a:xfrm>
            <a:off x="5133975" y="657225"/>
            <a:ext cx="5250498" cy="5250498"/>
          </a:xfrm>
          <a:prstGeom prst="rect">
            <a:avLst/>
          </a:prstGeom>
        </p:spPr>
      </p:pic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5" y="3171825"/>
            <a:ext cx="3133726" cy="102023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Děkujeme za pozornost </a:t>
            </a:r>
            <a:r>
              <a:rPr lang="en-US" sz="17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17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7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700" b="0" i="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001395" y="1390650"/>
            <a:ext cx="3133726" cy="389890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888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grpSp>
        <p:nvGrpSpPr>
          <p:cNvPr id="11" name="Group 1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/>
          </a:blip>
          <a:srcRect t="12400" r="-1" b="-1"/>
          <a:stretch/>
        </p:blipFill>
        <p:spPr>
          <a:xfrm>
            <a:off x="314325" y="419100"/>
            <a:ext cx="11243734" cy="5909733"/>
          </a:xfrm>
          <a:prstGeom prst="rect">
            <a:avLst/>
          </a:prstGeom>
        </p:spPr>
      </p:pic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954" y="2099733"/>
            <a:ext cx="8827245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/>
              <a:t>zdroje: wikipedie.com</a:t>
            </a:r>
            <a:br>
              <a:rPr lang="en-US" sz="3000"/>
            </a:br>
            <a:r>
              <a:rPr lang="en-US" sz="3000"/>
              <a:t>             prima play.com</a:t>
            </a:r>
            <a:br>
              <a:rPr lang="en-US" sz="3000"/>
            </a:br>
            <a:r>
              <a:rPr lang="en-US" sz="3000">
                <a:hlinkClick r:id="rId5"/>
              </a:rPr>
              <a:t>http://www.databazeknih.cz</a:t>
            </a:r>
            <a:br>
              <a:rPr lang="en-US" sz="3000"/>
            </a:br>
            <a:r>
              <a:rPr lang="en-US" sz="3000"/>
              <a:t>google obrázky</a:t>
            </a:r>
            <a:br>
              <a:rPr lang="en-US" sz="3000"/>
            </a:br>
            <a:br>
              <a:rPr lang="en-US" sz="3000"/>
            </a:br>
            <a:r>
              <a:rPr lang="en-US" sz="3000"/>
              <a:t>             </a:t>
            </a:r>
            <a:br>
              <a:rPr lang="en-US" sz="3000"/>
            </a:br>
            <a:r>
              <a:rPr lang="en-US" sz="3000"/>
              <a:t> 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54954" y="4777380"/>
            <a:ext cx="8827245" cy="86142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557195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Char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asedací místnost Ion">
  <a:themeElements>
    <a:clrScheme name="Zasedací místnost 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Zasedací místnost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asedací místnost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Zasedací místnost Ion</vt:lpstr>
      <vt:lpstr>Významná osobnost v okolí Dobřichovic</vt:lpstr>
      <vt:lpstr>Josef Klíma </vt:lpstr>
      <vt:lpstr>Očima Josefa Klímy</vt:lpstr>
      <vt:lpstr>Jeho knihy</vt:lpstr>
      <vt:lpstr> Zájmy </vt:lpstr>
      <vt:lpstr>Děkujeme za pozornost    </vt:lpstr>
      <vt:lpstr>zdroje: wikipedie.com              prima play.com http://www.databazeknih.cz google obrázky                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Významná osobnost v okolí Dobřichovic</dc:title>
  <cp:revision>1</cp:revision>
  <dcterms:modified xsi:type="dcterms:W3CDTF">2017-04-27T13:30:06Z</dcterms:modified>
</cp:coreProperties>
</file>